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90" r:id="rId2"/>
    <p:sldId id="307" r:id="rId3"/>
    <p:sldId id="309" r:id="rId4"/>
    <p:sldId id="308" r:id="rId5"/>
    <p:sldId id="311" r:id="rId6"/>
    <p:sldId id="310" r:id="rId7"/>
    <p:sldId id="305" r:id="rId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3A24"/>
    <a:srgbClr val="828F69"/>
    <a:srgbClr val="84916C"/>
    <a:srgbClr val="8B9971"/>
    <a:srgbClr val="9AA87C"/>
    <a:srgbClr val="B0C18D"/>
    <a:srgbClr val="AFC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36" autoAdjust="0"/>
    <p:restoredTop sz="94655" autoAdjust="0"/>
  </p:normalViewPr>
  <p:slideViewPr>
    <p:cSldViewPr snapToGrid="0" snapToObjects="1">
      <p:cViewPr varScale="1">
        <p:scale>
          <a:sx n="104" d="100"/>
          <a:sy n="104" d="100"/>
        </p:scale>
        <p:origin x="134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90" d="100"/>
          <a:sy n="90" d="100"/>
        </p:scale>
        <p:origin x="36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4F340-36C2-4898-9D51-109519432A43}" type="datetimeFigureOut">
              <a:rPr lang="de-DE" smtClean="0"/>
              <a:t>06.05.2022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0862B-CB60-4AB2-84FF-61436006CE9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1752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rüß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5993409"/>
            <a:ext cx="9144000" cy="86459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 12" descr="Vemag_Logo_cmyk_trans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49" y="6224989"/>
            <a:ext cx="1116806" cy="429050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  <p:sp>
        <p:nvSpPr>
          <p:cNvPr id="17" name="Rechteck 16"/>
          <p:cNvSpPr/>
          <p:nvPr userDrawn="1"/>
        </p:nvSpPr>
        <p:spPr>
          <a:xfrm>
            <a:off x="0" y="5993409"/>
            <a:ext cx="9144000" cy="86459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Bild 17" descr="Vemag_Logo_cmyk_trans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49" y="6224989"/>
            <a:ext cx="1116806" cy="429050"/>
          </a:xfrm>
          <a:prstGeom prst="rect">
            <a:avLst/>
          </a:prstGeom>
        </p:spPr>
      </p:pic>
      <p:pic>
        <p:nvPicPr>
          <p:cNvPr id="19" name="Bild 18" descr="Siegel_3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83" y="898616"/>
            <a:ext cx="2134180" cy="2144472"/>
          </a:xfrm>
          <a:prstGeom prst="rect">
            <a:avLst/>
          </a:prstGeom>
        </p:spPr>
      </p:pic>
      <p:pic>
        <p:nvPicPr>
          <p:cNvPr id="20" name="Bild 19" descr="Linie_Gold_Hal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45" y="1970852"/>
            <a:ext cx="2514600" cy="38100"/>
          </a:xfrm>
          <a:prstGeom prst="rect">
            <a:avLst/>
          </a:prstGeom>
        </p:spPr>
      </p:pic>
      <p:pic>
        <p:nvPicPr>
          <p:cNvPr id="21" name="Bild 20" descr="Linie_Gold_Hal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69" y="1970852"/>
            <a:ext cx="2514600" cy="38100"/>
          </a:xfrm>
          <a:prstGeom prst="rect">
            <a:avLst/>
          </a:prstGeom>
        </p:spPr>
      </p:pic>
      <p:sp>
        <p:nvSpPr>
          <p:cNvPr id="22" name="Titelplatzhalter 1"/>
          <p:cNvSpPr>
            <a:spLocks noGrp="1"/>
          </p:cNvSpPr>
          <p:nvPr>
            <p:ph type="title"/>
          </p:nvPr>
        </p:nvSpPr>
        <p:spPr>
          <a:xfrm>
            <a:off x="457200" y="3196921"/>
            <a:ext cx="8229600" cy="648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MetaPlus-Normal"/>
                <a:cs typeface="MetaPlus-Normal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0"/>
          </p:nvPr>
        </p:nvSpPr>
        <p:spPr>
          <a:xfrm>
            <a:off x="457200" y="3844925"/>
            <a:ext cx="8229600" cy="615950"/>
          </a:xfrm>
        </p:spPr>
        <p:txBody>
          <a:bodyPr>
            <a:normAutofit/>
          </a:bodyPr>
          <a:lstStyle>
            <a:lvl1pPr marL="0" indent="0" algn="ctr">
              <a:buNone/>
              <a:defRPr sz="2600" i="1">
                <a:solidFill>
                  <a:srgbClr val="DDD9C3"/>
                </a:solidFill>
                <a:latin typeface="MetaPlus-Normal"/>
                <a:cs typeface="MetaPlus-Normal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0034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– 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0"/>
          </p:nvPr>
        </p:nvSpPr>
        <p:spPr>
          <a:xfrm>
            <a:off x="577850" y="1043000"/>
            <a:ext cx="2474831" cy="425925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D7E4B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Bildplatzhalter 2"/>
          <p:cNvSpPr>
            <a:spLocks noGrp="1"/>
          </p:cNvSpPr>
          <p:nvPr>
            <p:ph type="pic" idx="11"/>
          </p:nvPr>
        </p:nvSpPr>
        <p:spPr>
          <a:xfrm>
            <a:off x="3289300" y="1043000"/>
            <a:ext cx="2474831" cy="425925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D7E4B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5" name="Bildplatzhalter 2"/>
          <p:cNvSpPr>
            <a:spLocks noGrp="1"/>
          </p:cNvSpPr>
          <p:nvPr>
            <p:ph type="pic" idx="12"/>
          </p:nvPr>
        </p:nvSpPr>
        <p:spPr>
          <a:xfrm>
            <a:off x="6000992" y="1043000"/>
            <a:ext cx="2470389" cy="425925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D7E4B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3" hasCustomPrompt="1"/>
          </p:nvPr>
        </p:nvSpPr>
        <p:spPr>
          <a:xfrm>
            <a:off x="582011" y="5422900"/>
            <a:ext cx="2475539" cy="615535"/>
          </a:xfrm>
        </p:spPr>
        <p:txBody>
          <a:bodyPr>
            <a:normAutofit/>
          </a:bodyPr>
          <a:lstStyle>
            <a:lvl1pPr marL="0" indent="0">
              <a:buNone/>
              <a:defRPr sz="1200" i="1" baseline="0">
                <a:solidFill>
                  <a:srgbClr val="C3D69B"/>
                </a:solidFill>
                <a:latin typeface="MetaPlus-Normal"/>
                <a:cs typeface="MetaPlus-Normal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etaPlus-Normal"/>
                <a:cs typeface="MetaPlus-Normal"/>
              </a:defRPr>
            </a:lvl2pPr>
            <a:lvl3pPr>
              <a:defRPr sz="1500">
                <a:solidFill>
                  <a:schemeClr val="bg1"/>
                </a:solidFill>
                <a:latin typeface="MetaPlus-Normal"/>
                <a:cs typeface="MetaPlus-Normal"/>
              </a:defRPr>
            </a:lvl3pPr>
            <a:lvl4pPr>
              <a:defRPr sz="1300">
                <a:solidFill>
                  <a:schemeClr val="bg1"/>
                </a:solidFill>
                <a:latin typeface="MetaPlus-Normal"/>
                <a:cs typeface="MetaPlus-Normal"/>
              </a:defRPr>
            </a:lvl4pPr>
            <a:lvl5pPr>
              <a:defRPr>
                <a:solidFill>
                  <a:schemeClr val="bg1"/>
                </a:solidFill>
                <a:latin typeface="MetaPlus-Normal"/>
                <a:cs typeface="MetaPlus-Normal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4" hasCustomPrompt="1"/>
          </p:nvPr>
        </p:nvSpPr>
        <p:spPr>
          <a:xfrm>
            <a:off x="3293461" y="5422900"/>
            <a:ext cx="2475539" cy="615535"/>
          </a:xfrm>
        </p:spPr>
        <p:txBody>
          <a:bodyPr>
            <a:normAutofit/>
          </a:bodyPr>
          <a:lstStyle>
            <a:lvl1pPr marL="0" indent="0">
              <a:buNone/>
              <a:defRPr sz="1200" i="1" baseline="0">
                <a:solidFill>
                  <a:srgbClr val="C3D69B"/>
                </a:solidFill>
                <a:latin typeface="MetaPlus-Normal"/>
                <a:cs typeface="MetaPlus-Normal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etaPlus-Normal"/>
                <a:cs typeface="MetaPlus-Normal"/>
              </a:defRPr>
            </a:lvl2pPr>
            <a:lvl3pPr>
              <a:defRPr sz="1500">
                <a:solidFill>
                  <a:schemeClr val="bg1"/>
                </a:solidFill>
                <a:latin typeface="MetaPlus-Normal"/>
                <a:cs typeface="MetaPlus-Normal"/>
              </a:defRPr>
            </a:lvl3pPr>
            <a:lvl4pPr>
              <a:defRPr sz="1300">
                <a:solidFill>
                  <a:schemeClr val="bg1"/>
                </a:solidFill>
                <a:latin typeface="MetaPlus-Normal"/>
                <a:cs typeface="MetaPlus-Normal"/>
              </a:defRPr>
            </a:lvl4pPr>
            <a:lvl5pPr>
              <a:defRPr>
                <a:solidFill>
                  <a:schemeClr val="bg1"/>
                </a:solidFill>
                <a:latin typeface="MetaPlus-Normal"/>
                <a:cs typeface="MetaPlus-Normal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5" hasCustomPrompt="1"/>
          </p:nvPr>
        </p:nvSpPr>
        <p:spPr>
          <a:xfrm>
            <a:off x="6000711" y="5422900"/>
            <a:ext cx="2475539" cy="615535"/>
          </a:xfrm>
        </p:spPr>
        <p:txBody>
          <a:bodyPr>
            <a:normAutofit/>
          </a:bodyPr>
          <a:lstStyle>
            <a:lvl1pPr marL="0" indent="0">
              <a:buNone/>
              <a:defRPr sz="1200" i="1" baseline="0">
                <a:solidFill>
                  <a:srgbClr val="C3D69B"/>
                </a:solidFill>
                <a:latin typeface="MetaPlus-Normal"/>
                <a:cs typeface="MetaPlus-Normal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etaPlus-Normal"/>
                <a:cs typeface="MetaPlus-Normal"/>
              </a:defRPr>
            </a:lvl2pPr>
            <a:lvl3pPr>
              <a:defRPr sz="1500">
                <a:solidFill>
                  <a:schemeClr val="bg1"/>
                </a:solidFill>
                <a:latin typeface="MetaPlus-Normal"/>
                <a:cs typeface="MetaPlus-Normal"/>
              </a:defRPr>
            </a:lvl3pPr>
            <a:lvl4pPr>
              <a:defRPr sz="1300">
                <a:solidFill>
                  <a:schemeClr val="bg1"/>
                </a:solidFill>
                <a:latin typeface="MetaPlus-Normal"/>
                <a:cs typeface="MetaPlus-Normal"/>
              </a:defRPr>
            </a:lvl4pPr>
            <a:lvl5pPr>
              <a:defRPr>
                <a:solidFill>
                  <a:schemeClr val="bg1"/>
                </a:solidFill>
                <a:latin typeface="MetaPlus-Normal"/>
                <a:cs typeface="MetaPlus-Normal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63292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– 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673599" y="3764800"/>
            <a:ext cx="3809961" cy="1620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D7E4B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Bildplatzhalter 2"/>
          <p:cNvSpPr>
            <a:spLocks noGrp="1"/>
          </p:cNvSpPr>
          <p:nvPr>
            <p:ph type="pic" idx="10"/>
          </p:nvPr>
        </p:nvSpPr>
        <p:spPr>
          <a:xfrm>
            <a:off x="577850" y="1041400"/>
            <a:ext cx="3803650" cy="433705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D7E4B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5" name="Bildplatzhalter 2"/>
          <p:cNvSpPr>
            <a:spLocks noGrp="1"/>
          </p:cNvSpPr>
          <p:nvPr>
            <p:ph type="pic" idx="11"/>
          </p:nvPr>
        </p:nvSpPr>
        <p:spPr>
          <a:xfrm>
            <a:off x="4667249" y="1041400"/>
            <a:ext cx="3809961" cy="177165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D7E4B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2" hasCustomPrompt="1"/>
          </p:nvPr>
        </p:nvSpPr>
        <p:spPr>
          <a:xfrm>
            <a:off x="583531" y="5505450"/>
            <a:ext cx="3804357" cy="539335"/>
          </a:xfrm>
        </p:spPr>
        <p:txBody>
          <a:bodyPr>
            <a:normAutofit/>
          </a:bodyPr>
          <a:lstStyle>
            <a:lvl1pPr marL="0" indent="0">
              <a:buNone/>
              <a:defRPr sz="1200" i="1" baseline="0">
                <a:solidFill>
                  <a:srgbClr val="C3D69B"/>
                </a:solidFill>
                <a:latin typeface="MetaPlus-Normal"/>
                <a:cs typeface="MetaPlus-Normal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etaPlus-Normal"/>
                <a:cs typeface="MetaPlus-Normal"/>
              </a:defRPr>
            </a:lvl2pPr>
            <a:lvl3pPr>
              <a:defRPr sz="1500">
                <a:solidFill>
                  <a:schemeClr val="bg1"/>
                </a:solidFill>
                <a:latin typeface="MetaPlus-Normal"/>
                <a:cs typeface="MetaPlus-Normal"/>
              </a:defRPr>
            </a:lvl3pPr>
            <a:lvl4pPr>
              <a:defRPr sz="1300">
                <a:solidFill>
                  <a:schemeClr val="bg1"/>
                </a:solidFill>
                <a:latin typeface="MetaPlus-Normal"/>
                <a:cs typeface="MetaPlus-Normal"/>
              </a:defRPr>
            </a:lvl4pPr>
            <a:lvl5pPr>
              <a:defRPr>
                <a:solidFill>
                  <a:schemeClr val="bg1"/>
                </a:solidFill>
                <a:latin typeface="MetaPlus-Normal"/>
                <a:cs typeface="MetaPlus-Normal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4672931" y="5499100"/>
            <a:ext cx="3810669" cy="539335"/>
          </a:xfrm>
        </p:spPr>
        <p:txBody>
          <a:bodyPr>
            <a:normAutofit/>
          </a:bodyPr>
          <a:lstStyle>
            <a:lvl1pPr marL="0" indent="0">
              <a:buNone/>
              <a:defRPr sz="1200" i="1" baseline="0">
                <a:solidFill>
                  <a:srgbClr val="C3D69B"/>
                </a:solidFill>
                <a:latin typeface="MetaPlus-Normal"/>
                <a:cs typeface="MetaPlus-Normal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etaPlus-Normal"/>
                <a:cs typeface="MetaPlus-Normal"/>
              </a:defRPr>
            </a:lvl2pPr>
            <a:lvl3pPr>
              <a:defRPr sz="1500">
                <a:solidFill>
                  <a:schemeClr val="bg1"/>
                </a:solidFill>
                <a:latin typeface="MetaPlus-Normal"/>
                <a:cs typeface="MetaPlus-Normal"/>
              </a:defRPr>
            </a:lvl3pPr>
            <a:lvl4pPr>
              <a:defRPr sz="1300">
                <a:solidFill>
                  <a:schemeClr val="bg1"/>
                </a:solidFill>
                <a:latin typeface="MetaPlus-Normal"/>
                <a:cs typeface="MetaPlus-Normal"/>
              </a:defRPr>
            </a:lvl4pPr>
            <a:lvl5pPr>
              <a:defRPr>
                <a:solidFill>
                  <a:schemeClr val="bg1"/>
                </a:solidFill>
                <a:latin typeface="MetaPlus-Normal"/>
                <a:cs typeface="MetaPlus-Normal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4" hasCustomPrompt="1"/>
          </p:nvPr>
        </p:nvSpPr>
        <p:spPr>
          <a:xfrm>
            <a:off x="4672931" y="2940050"/>
            <a:ext cx="3810669" cy="526635"/>
          </a:xfrm>
        </p:spPr>
        <p:txBody>
          <a:bodyPr>
            <a:normAutofit/>
          </a:bodyPr>
          <a:lstStyle>
            <a:lvl1pPr marL="0" indent="0">
              <a:buNone/>
              <a:defRPr sz="1200" i="1" baseline="0">
                <a:solidFill>
                  <a:srgbClr val="C3D69B"/>
                </a:solidFill>
                <a:latin typeface="MetaPlus-Normal"/>
                <a:cs typeface="MetaPlus-Normal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etaPlus-Normal"/>
                <a:cs typeface="MetaPlus-Normal"/>
              </a:defRPr>
            </a:lvl2pPr>
            <a:lvl3pPr>
              <a:defRPr sz="1500">
                <a:solidFill>
                  <a:schemeClr val="bg1"/>
                </a:solidFill>
                <a:latin typeface="MetaPlus-Normal"/>
                <a:cs typeface="MetaPlus-Normal"/>
              </a:defRPr>
            </a:lvl3pPr>
            <a:lvl4pPr>
              <a:defRPr sz="1300">
                <a:solidFill>
                  <a:schemeClr val="bg1"/>
                </a:solidFill>
                <a:latin typeface="MetaPlus-Normal"/>
                <a:cs typeface="MetaPlus-Normal"/>
              </a:defRPr>
            </a:lvl4pPr>
            <a:lvl5pPr>
              <a:defRPr>
                <a:solidFill>
                  <a:schemeClr val="bg1"/>
                </a:solidFill>
                <a:latin typeface="MetaPlus-Normal"/>
                <a:cs typeface="MetaPlus-Normal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979237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ßtext – 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39700" y="1038283"/>
            <a:ext cx="8350250" cy="50894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latin typeface="MetaPlus-Normal"/>
                <a:cs typeface="MetaPlus-Normal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etaPlus-Normal"/>
                <a:cs typeface="MetaPlus-Normal"/>
              </a:defRPr>
            </a:lvl2pPr>
            <a:lvl3pPr>
              <a:defRPr sz="1500">
                <a:solidFill>
                  <a:schemeClr val="bg1"/>
                </a:solidFill>
                <a:latin typeface="MetaPlus-Normal"/>
                <a:cs typeface="MetaPlus-Normal"/>
              </a:defRPr>
            </a:lvl3pPr>
            <a:lvl4pPr>
              <a:defRPr sz="1300">
                <a:solidFill>
                  <a:schemeClr val="bg1"/>
                </a:solidFill>
                <a:latin typeface="MetaPlus-Normal"/>
                <a:cs typeface="MetaPlus-Normal"/>
              </a:defRPr>
            </a:lvl4pPr>
            <a:lvl5pPr>
              <a:defRPr>
                <a:solidFill>
                  <a:schemeClr val="bg1"/>
                </a:solidFill>
                <a:latin typeface="MetaPlus-Normal"/>
                <a:cs typeface="MetaPlus-Normal"/>
              </a:defRPr>
            </a:lvl5pPr>
          </a:lstStyle>
          <a:p>
            <a:pPr lvl="0"/>
            <a:r>
              <a:rPr lang="de-DE" dirty="0"/>
              <a:t>Fließtext – einspaltig (ohne Unterebenen)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78990" y="438150"/>
            <a:ext cx="7337860" cy="35179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16748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ßtext – 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39700" y="1038283"/>
            <a:ext cx="8343900" cy="5083118"/>
          </a:xfrm>
        </p:spPr>
        <p:txBody>
          <a:bodyPr numCol="2">
            <a:normAutofit/>
          </a:bodyPr>
          <a:lstStyle>
            <a:lvl1pPr>
              <a:defRPr sz="2000" baseline="0">
                <a:solidFill>
                  <a:schemeClr val="bg1"/>
                </a:solidFill>
                <a:latin typeface="MetaPlus-Normal"/>
                <a:cs typeface="MetaPlus-Normal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etaPlus-Normal"/>
                <a:cs typeface="MetaPlus-Normal"/>
              </a:defRPr>
            </a:lvl2pPr>
            <a:lvl3pPr>
              <a:defRPr sz="1500">
                <a:solidFill>
                  <a:schemeClr val="bg1"/>
                </a:solidFill>
                <a:latin typeface="MetaPlus-Normal"/>
                <a:cs typeface="MetaPlus-Normal"/>
              </a:defRPr>
            </a:lvl3pPr>
            <a:lvl4pPr>
              <a:defRPr sz="1300">
                <a:solidFill>
                  <a:schemeClr val="bg1"/>
                </a:solidFill>
                <a:latin typeface="MetaPlus-Normal"/>
                <a:cs typeface="MetaPlus-Normal"/>
              </a:defRPr>
            </a:lvl4pPr>
            <a:lvl5pPr>
              <a:defRPr>
                <a:solidFill>
                  <a:schemeClr val="bg1"/>
                </a:solidFill>
                <a:latin typeface="MetaPlus-Normal"/>
                <a:cs typeface="MetaPlus-Normal"/>
              </a:defRPr>
            </a:lvl5pPr>
          </a:lstStyle>
          <a:p>
            <a:pPr lvl="0"/>
            <a:r>
              <a:rPr lang="de-DE" dirty="0"/>
              <a:t>Fließtext – zweispaltig (ohne Unterebenen)</a:t>
            </a:r>
          </a:p>
        </p:txBody>
      </p:sp>
    </p:spTree>
    <p:extLst>
      <p:ext uri="{BB962C8B-B14F-4D97-AF65-F5344CB8AC3E}">
        <p14:creationId xmlns:p14="http://schemas.microsoft.com/office/powerpoint/2010/main" val="1804193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 txBox="1">
            <a:spLocks/>
          </p:cNvSpPr>
          <p:nvPr userDrawn="1"/>
        </p:nvSpPr>
        <p:spPr>
          <a:xfrm>
            <a:off x="528320" y="1361190"/>
            <a:ext cx="7955280" cy="4501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SzPct val="90000"/>
              <a:buNone/>
            </a:pPr>
            <a:r>
              <a:rPr lang="de-DE" sz="2400" dirty="0">
                <a:solidFill>
                  <a:srgbClr val="F2F2F2"/>
                </a:solidFill>
                <a:latin typeface="MetaPlus-Normal"/>
                <a:cs typeface="MetaPlus-Normal"/>
              </a:rPr>
              <a:t>VEMAG Maschinenbau GmbH</a:t>
            </a:r>
          </a:p>
          <a:p>
            <a:pPr marL="0" indent="0">
              <a:lnSpc>
                <a:spcPct val="50000"/>
              </a:lnSpc>
              <a:buSzPct val="90000"/>
              <a:buNone/>
            </a:pPr>
            <a:endParaRPr lang="de-DE" sz="2400" dirty="0">
              <a:solidFill>
                <a:srgbClr val="F2F2F2"/>
              </a:solidFill>
              <a:latin typeface="MetaPlus-Normal"/>
              <a:cs typeface="MetaPlus-Normal"/>
            </a:endParaRPr>
          </a:p>
          <a:p>
            <a:pPr marL="400050" lvl="1" indent="0">
              <a:lnSpc>
                <a:spcPct val="110000"/>
              </a:lnSpc>
              <a:buSzPct val="90000"/>
              <a:buNone/>
            </a:pPr>
            <a:r>
              <a:rPr lang="de-DE" sz="1800" dirty="0">
                <a:solidFill>
                  <a:srgbClr val="F2F2F2"/>
                </a:solidFill>
                <a:latin typeface="MetaPlus-Normal"/>
                <a:cs typeface="MetaPlus-Normal"/>
              </a:rPr>
              <a:t>Weserstraße 32</a:t>
            </a:r>
          </a:p>
          <a:p>
            <a:pPr marL="400050" lvl="1" indent="0">
              <a:lnSpc>
                <a:spcPct val="110000"/>
              </a:lnSpc>
              <a:buSzPct val="90000"/>
              <a:buNone/>
            </a:pPr>
            <a:r>
              <a:rPr lang="de-DE" sz="1800" dirty="0">
                <a:solidFill>
                  <a:srgbClr val="F2F2F2"/>
                </a:solidFill>
                <a:latin typeface="MetaPlus-Normal"/>
                <a:cs typeface="MetaPlus-Normal"/>
              </a:rPr>
              <a:t>D-27283 Verden (Aller)</a:t>
            </a:r>
          </a:p>
          <a:p>
            <a:pPr marL="400050" lvl="1" indent="0">
              <a:lnSpc>
                <a:spcPct val="110000"/>
              </a:lnSpc>
              <a:buSzPct val="90000"/>
              <a:buNone/>
            </a:pPr>
            <a:r>
              <a:rPr lang="de-DE" sz="1800" dirty="0">
                <a:solidFill>
                  <a:srgbClr val="F2F2F2"/>
                </a:solidFill>
                <a:latin typeface="MetaPlus-Normal"/>
                <a:cs typeface="MetaPlus-Normal"/>
              </a:rPr>
              <a:t>Germany</a:t>
            </a:r>
          </a:p>
          <a:p>
            <a:pPr marL="400050" lvl="1" indent="0">
              <a:lnSpc>
                <a:spcPct val="50000"/>
              </a:lnSpc>
              <a:buSzPct val="90000"/>
              <a:buNone/>
            </a:pPr>
            <a:endParaRPr lang="de-DE" sz="1800" dirty="0">
              <a:solidFill>
                <a:srgbClr val="F2F2F2"/>
              </a:solidFill>
              <a:latin typeface="MetaPlus-Normal"/>
              <a:cs typeface="MetaPlus-Normal"/>
            </a:endParaRPr>
          </a:p>
          <a:p>
            <a:pPr marL="400050" lvl="1" indent="0">
              <a:lnSpc>
                <a:spcPct val="110000"/>
              </a:lnSpc>
              <a:buSzPct val="90000"/>
              <a:buNone/>
            </a:pPr>
            <a:r>
              <a:rPr lang="de-DE" sz="1800" dirty="0">
                <a:solidFill>
                  <a:srgbClr val="F2F2F2"/>
                </a:solidFill>
                <a:latin typeface="MetaPlus-Normal"/>
                <a:cs typeface="MetaPlus-Normal"/>
              </a:rPr>
              <a:t>Zentrale / Head Office: +49 (0) 42 31 – 77 70</a:t>
            </a:r>
          </a:p>
          <a:p>
            <a:pPr marL="400050" lvl="1" indent="0">
              <a:lnSpc>
                <a:spcPct val="110000"/>
              </a:lnSpc>
              <a:buSzPct val="90000"/>
              <a:buNone/>
            </a:pPr>
            <a:r>
              <a:rPr lang="de-DE" sz="1800" dirty="0">
                <a:solidFill>
                  <a:srgbClr val="F2F2F2"/>
                </a:solidFill>
                <a:latin typeface="MetaPlus-Normal"/>
                <a:cs typeface="MetaPlus-Normal"/>
              </a:rPr>
              <a:t>Fax: +49 (0) 42 31 – 77 72 41</a:t>
            </a:r>
          </a:p>
          <a:p>
            <a:pPr marL="400050" lvl="1" indent="0">
              <a:lnSpc>
                <a:spcPct val="110000"/>
              </a:lnSpc>
              <a:buSzPct val="90000"/>
              <a:buNone/>
            </a:pPr>
            <a:r>
              <a:rPr lang="de-DE" sz="1800" dirty="0">
                <a:solidFill>
                  <a:srgbClr val="F2F2F2"/>
                </a:solidFill>
                <a:latin typeface="MetaPlus-Normal"/>
                <a:cs typeface="MetaPlus-Normal"/>
              </a:rPr>
              <a:t>E-Mail: e-mail@vemag.de</a:t>
            </a:r>
          </a:p>
          <a:p>
            <a:pPr marL="0" indent="0">
              <a:lnSpc>
                <a:spcPct val="50000"/>
              </a:lnSpc>
              <a:buSzPct val="90000"/>
              <a:buNone/>
            </a:pPr>
            <a:endParaRPr lang="de-DE" sz="1800" dirty="0">
              <a:solidFill>
                <a:srgbClr val="F2F2F2"/>
              </a:solidFill>
              <a:latin typeface="MetaPlus-Normal"/>
              <a:cs typeface="MetaPlus-Normal"/>
            </a:endParaRPr>
          </a:p>
          <a:p>
            <a:pPr marL="400050" lvl="1" indent="0">
              <a:lnSpc>
                <a:spcPct val="110000"/>
              </a:lnSpc>
              <a:buSzPct val="90000"/>
              <a:buNone/>
            </a:pPr>
            <a:r>
              <a:rPr lang="de-DE" sz="1800" b="1" dirty="0" err="1">
                <a:solidFill>
                  <a:schemeClr val="bg2">
                    <a:lumMod val="90000"/>
                  </a:schemeClr>
                </a:solidFill>
                <a:latin typeface="MetaPlus-Normal"/>
                <a:cs typeface="MetaPlus-Normal"/>
              </a:rPr>
              <a:t>www.vemag.de</a:t>
            </a:r>
            <a:endParaRPr lang="de-DE" sz="1800" b="1" dirty="0">
              <a:solidFill>
                <a:schemeClr val="bg2">
                  <a:lumMod val="90000"/>
                </a:schemeClr>
              </a:solidFill>
              <a:latin typeface="MetaPlus-Normal"/>
              <a:cs typeface="MetaPlus-Normal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5993409"/>
            <a:ext cx="9144000" cy="86459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 descr="Vemag_Logo_cmyk_trans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49" y="6224989"/>
            <a:ext cx="1116806" cy="42905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78990" y="438150"/>
            <a:ext cx="7337860" cy="35179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75179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 -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 hasCustomPrompt="1"/>
          </p:nvPr>
        </p:nvSpPr>
        <p:spPr>
          <a:xfrm>
            <a:off x="133350" y="1038650"/>
            <a:ext cx="8356600" cy="5082750"/>
          </a:xfrm>
        </p:spPr>
        <p:txBody>
          <a:bodyPr/>
          <a:lstStyle>
            <a:lvl1pPr marL="342900" indent="-342900" algn="l">
              <a:buSzPct val="25000"/>
              <a:buFontTx/>
              <a:buBlip>
                <a:blip r:embed="rId2"/>
              </a:buBlip>
              <a:defRPr sz="2200">
                <a:solidFill>
                  <a:schemeClr val="bg1"/>
                </a:solidFill>
                <a:latin typeface="MetaPlus-Normal"/>
                <a:cs typeface="MetaPlus-Normal"/>
              </a:defRPr>
            </a:lvl1pPr>
            <a:lvl2pPr>
              <a:defRPr sz="2000" i="1">
                <a:solidFill>
                  <a:srgbClr val="EBF1DE"/>
                </a:solidFill>
                <a:latin typeface="MetaPlus-Normal"/>
                <a:cs typeface="MetaPlus-Normal"/>
              </a:defRPr>
            </a:lvl2pPr>
            <a:lvl3pPr>
              <a:defRPr sz="1800">
                <a:solidFill>
                  <a:schemeClr val="accent3">
                    <a:lumMod val="40000"/>
                    <a:lumOff val="60000"/>
                  </a:schemeClr>
                </a:solidFill>
                <a:latin typeface="MetaPlus-Normal"/>
                <a:cs typeface="MetaPlus-Normal"/>
              </a:defRPr>
            </a:lvl3pPr>
            <a:lvl4pPr>
              <a:defRPr sz="1600" b="0" i="0">
                <a:solidFill>
                  <a:srgbClr val="AFC18D"/>
                </a:solidFill>
                <a:latin typeface="MetaPlus-Normal"/>
                <a:cs typeface="MetaPlus-Normal"/>
              </a:defRPr>
            </a:lvl4pPr>
            <a:lvl5pPr marL="2000250" indent="-171450">
              <a:buFont typeface="Arial"/>
              <a:buChar char="•"/>
              <a:defRPr sz="1600">
                <a:solidFill>
                  <a:srgbClr val="9AA87C"/>
                </a:solidFill>
                <a:latin typeface="MetaPlus-Normal"/>
                <a:cs typeface="MetaPlus-Normal"/>
              </a:defRPr>
            </a:lvl5pPr>
            <a:lvl6pPr marL="2514600" indent="-228600">
              <a:buFont typeface="Symbol" charset="2"/>
              <a:buChar char="-"/>
              <a:defRPr sz="1600">
                <a:solidFill>
                  <a:srgbClr val="8B9971"/>
                </a:solidFill>
                <a:latin typeface="Meta-Normal"/>
                <a:cs typeface="Meta-Normal"/>
              </a:defRPr>
            </a:lvl6pPr>
          </a:lstStyle>
          <a:p>
            <a:pPr lvl="0"/>
            <a:r>
              <a:rPr lang="de-DE" dirty="0"/>
              <a:t>Text – einspaltig (6 Ebenen)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	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	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6810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Spalten – 6 Ebe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0" hasCustomPrompt="1"/>
          </p:nvPr>
        </p:nvSpPr>
        <p:spPr>
          <a:xfrm>
            <a:off x="133350" y="1038650"/>
            <a:ext cx="4012160" cy="5089100"/>
          </a:xfrm>
        </p:spPr>
        <p:txBody>
          <a:bodyPr/>
          <a:lstStyle>
            <a:lvl1pPr marL="342900" indent="-342900" algn="l">
              <a:buSzPct val="25000"/>
              <a:buFontTx/>
              <a:buBlip>
                <a:blip r:embed="rId2"/>
              </a:buBlip>
              <a:defRPr sz="2200">
                <a:solidFill>
                  <a:schemeClr val="bg1"/>
                </a:solidFill>
                <a:latin typeface="MetaPlus-Normal"/>
                <a:cs typeface="MetaPlus-Normal"/>
              </a:defRPr>
            </a:lvl1pPr>
            <a:lvl2pPr>
              <a:defRPr sz="2000" i="1">
                <a:solidFill>
                  <a:srgbClr val="EBF1DE"/>
                </a:solidFill>
                <a:latin typeface="MetaPlus-Normal"/>
                <a:cs typeface="MetaPlus-Normal"/>
              </a:defRPr>
            </a:lvl2pPr>
            <a:lvl3pPr>
              <a:defRPr sz="1800">
                <a:solidFill>
                  <a:schemeClr val="accent3">
                    <a:lumMod val="40000"/>
                    <a:lumOff val="60000"/>
                  </a:schemeClr>
                </a:solidFill>
                <a:latin typeface="MetaPlus-Normal"/>
                <a:cs typeface="MetaPlus-Normal"/>
              </a:defRPr>
            </a:lvl3pPr>
            <a:lvl4pPr>
              <a:defRPr sz="1600" b="0" i="0">
                <a:solidFill>
                  <a:srgbClr val="AFC18D"/>
                </a:solidFill>
                <a:latin typeface="MetaPlus-Normal"/>
                <a:cs typeface="MetaPlus-Normal"/>
              </a:defRPr>
            </a:lvl4pPr>
            <a:lvl5pPr marL="2000250" indent="-171450">
              <a:buFont typeface="Arial"/>
              <a:buChar char="•"/>
              <a:defRPr sz="1600">
                <a:solidFill>
                  <a:srgbClr val="9AA87C"/>
                </a:solidFill>
                <a:latin typeface="MetaPlus-Normal"/>
                <a:cs typeface="MetaPlus-Normal"/>
              </a:defRPr>
            </a:lvl5pPr>
            <a:lvl6pPr marL="2514600" indent="-228600">
              <a:buFont typeface="Symbol" charset="2"/>
              <a:buChar char="-"/>
              <a:defRPr sz="1600">
                <a:solidFill>
                  <a:srgbClr val="8B9971"/>
                </a:solidFill>
                <a:latin typeface="Meta-Normal"/>
                <a:cs typeface="Meta-Normal"/>
              </a:defRPr>
            </a:lvl6pPr>
          </a:lstStyle>
          <a:p>
            <a:pPr lvl="0"/>
            <a:r>
              <a:rPr lang="de-DE" dirty="0"/>
              <a:t>Text – (6 Ebenen)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	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	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1" hasCustomPrompt="1"/>
          </p:nvPr>
        </p:nvSpPr>
        <p:spPr>
          <a:xfrm>
            <a:off x="4470400" y="1038650"/>
            <a:ext cx="4012160" cy="5089100"/>
          </a:xfrm>
        </p:spPr>
        <p:txBody>
          <a:bodyPr/>
          <a:lstStyle>
            <a:lvl1pPr marL="342900" indent="-342900" algn="l">
              <a:buSzPct val="25000"/>
              <a:buFontTx/>
              <a:buBlip>
                <a:blip r:embed="rId2"/>
              </a:buBlip>
              <a:defRPr sz="2200">
                <a:solidFill>
                  <a:schemeClr val="bg1"/>
                </a:solidFill>
                <a:latin typeface="MetaPlus-Normal"/>
                <a:cs typeface="MetaPlus-Normal"/>
              </a:defRPr>
            </a:lvl1pPr>
            <a:lvl2pPr>
              <a:defRPr sz="2000" i="1">
                <a:solidFill>
                  <a:srgbClr val="EBF1DE"/>
                </a:solidFill>
                <a:latin typeface="MetaPlus-Normal"/>
                <a:cs typeface="MetaPlus-Normal"/>
              </a:defRPr>
            </a:lvl2pPr>
            <a:lvl3pPr>
              <a:defRPr sz="1800">
                <a:solidFill>
                  <a:schemeClr val="accent3">
                    <a:lumMod val="40000"/>
                    <a:lumOff val="60000"/>
                  </a:schemeClr>
                </a:solidFill>
                <a:latin typeface="MetaPlus-Normal"/>
                <a:cs typeface="MetaPlus-Normal"/>
              </a:defRPr>
            </a:lvl3pPr>
            <a:lvl4pPr>
              <a:defRPr sz="1600" b="0" i="0">
                <a:solidFill>
                  <a:srgbClr val="AFC18D"/>
                </a:solidFill>
                <a:latin typeface="MetaPlus-Normal"/>
                <a:cs typeface="MetaPlus-Normal"/>
              </a:defRPr>
            </a:lvl4pPr>
            <a:lvl5pPr marL="2000250" indent="-171450">
              <a:buFont typeface="Arial"/>
              <a:buChar char="•"/>
              <a:defRPr sz="1600">
                <a:solidFill>
                  <a:srgbClr val="9AA87C"/>
                </a:solidFill>
                <a:latin typeface="MetaPlus-Normal"/>
                <a:cs typeface="MetaPlus-Normal"/>
              </a:defRPr>
            </a:lvl5pPr>
            <a:lvl6pPr marL="2514600" indent="-228600">
              <a:buFont typeface="Symbol" charset="2"/>
              <a:buChar char="-"/>
              <a:defRPr sz="1600">
                <a:solidFill>
                  <a:srgbClr val="8B9971"/>
                </a:solidFill>
                <a:latin typeface="Meta-Normal"/>
                <a:cs typeface="Meta-Normal"/>
              </a:defRPr>
            </a:lvl6pPr>
          </a:lstStyle>
          <a:p>
            <a:pPr lvl="0"/>
            <a:r>
              <a:rPr lang="de-DE" dirty="0"/>
              <a:t>Text – (6 Ebenen)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	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	</a:t>
            </a:r>
          </a:p>
        </p:txBody>
      </p:sp>
    </p:spTree>
    <p:extLst>
      <p:ext uri="{BB962C8B-B14F-4D97-AF65-F5344CB8AC3E}">
        <p14:creationId xmlns:p14="http://schemas.microsoft.com/office/powerpoint/2010/main" val="164917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 -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133350" y="1038650"/>
            <a:ext cx="8375650" cy="5082750"/>
          </a:xfrm>
        </p:spPr>
        <p:txBody>
          <a:bodyPr numCol="2"/>
          <a:lstStyle>
            <a:lvl1pPr marL="342900" indent="-342900" algn="l">
              <a:buSzPct val="25000"/>
              <a:buFontTx/>
              <a:buBlip>
                <a:blip r:embed="rId2"/>
              </a:buBlip>
              <a:defRPr sz="2200">
                <a:solidFill>
                  <a:schemeClr val="bg1"/>
                </a:solidFill>
                <a:latin typeface="MetaPlus-Normal"/>
                <a:cs typeface="MetaPlus-Normal"/>
              </a:defRPr>
            </a:lvl1pPr>
            <a:lvl2pPr>
              <a:defRPr sz="2000" i="1">
                <a:solidFill>
                  <a:srgbClr val="EBF1DE"/>
                </a:solidFill>
                <a:latin typeface="MetaPlus-Normal"/>
                <a:cs typeface="MetaPlus-Normal"/>
              </a:defRPr>
            </a:lvl2pPr>
            <a:lvl3pPr>
              <a:defRPr sz="1800">
                <a:solidFill>
                  <a:schemeClr val="accent3">
                    <a:lumMod val="40000"/>
                    <a:lumOff val="60000"/>
                  </a:schemeClr>
                </a:solidFill>
                <a:latin typeface="MetaPlus-Normal"/>
                <a:cs typeface="MetaPlus-Normal"/>
              </a:defRPr>
            </a:lvl3pPr>
            <a:lvl4pPr>
              <a:defRPr sz="1600" b="0" i="0">
                <a:solidFill>
                  <a:srgbClr val="AFC18D"/>
                </a:solidFill>
                <a:latin typeface="MetaPlus-Normal"/>
                <a:cs typeface="MetaPlus-Normal"/>
              </a:defRPr>
            </a:lvl4pPr>
            <a:lvl5pPr marL="2000250" indent="-171450">
              <a:buFont typeface="Arial"/>
              <a:buChar char="•"/>
              <a:defRPr sz="1600">
                <a:solidFill>
                  <a:srgbClr val="9AA87C"/>
                </a:solidFill>
                <a:latin typeface="MetaPlus-Normal"/>
                <a:cs typeface="MetaPlus-Normal"/>
              </a:defRPr>
            </a:lvl5pPr>
            <a:lvl6pPr marL="2514600" indent="-228600">
              <a:buFont typeface="Symbol" charset="2"/>
              <a:buChar char="-"/>
              <a:defRPr sz="1600">
                <a:solidFill>
                  <a:srgbClr val="8B9971"/>
                </a:solidFill>
                <a:latin typeface="Meta-Normal"/>
                <a:cs typeface="Meta-Normal"/>
              </a:defRPr>
            </a:lvl6pPr>
          </a:lstStyle>
          <a:p>
            <a:pPr lvl="0"/>
            <a:r>
              <a:rPr lang="de-DE" dirty="0"/>
              <a:t>Text – zweispaltig (6 Ebenen)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	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	</a:t>
            </a:r>
          </a:p>
        </p:txBody>
      </p:sp>
    </p:spTree>
    <p:extLst>
      <p:ext uri="{BB962C8B-B14F-4D97-AF65-F5344CB8AC3E}">
        <p14:creationId xmlns:p14="http://schemas.microsoft.com/office/powerpoint/2010/main" val="1505787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-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3"/>
          </p:nvPr>
        </p:nvSpPr>
        <p:spPr>
          <a:xfrm>
            <a:off x="6032500" y="1041523"/>
            <a:ext cx="2441575" cy="119797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D7E4BD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Bildplatzhalter 9"/>
          <p:cNvSpPr>
            <a:spLocks noGrp="1"/>
          </p:cNvSpPr>
          <p:nvPr>
            <p:ph type="pic" sz="quarter" idx="14"/>
          </p:nvPr>
        </p:nvSpPr>
        <p:spPr>
          <a:xfrm>
            <a:off x="6032500" y="2806822"/>
            <a:ext cx="2441575" cy="119797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D7E4BD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Bildplatzhalter 9"/>
          <p:cNvSpPr>
            <a:spLocks noGrp="1"/>
          </p:cNvSpPr>
          <p:nvPr>
            <p:ph type="pic" sz="quarter" idx="15"/>
          </p:nvPr>
        </p:nvSpPr>
        <p:spPr>
          <a:xfrm>
            <a:off x="6032500" y="4565772"/>
            <a:ext cx="2441575" cy="119797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D7E4BD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133350" y="1041523"/>
            <a:ext cx="5486400" cy="5079878"/>
          </a:xfrm>
        </p:spPr>
        <p:txBody>
          <a:bodyPr/>
          <a:lstStyle>
            <a:lvl1pPr marL="342900" indent="-342900" algn="l">
              <a:buSzPct val="25000"/>
              <a:buFontTx/>
              <a:buBlip>
                <a:blip r:embed="rId2"/>
              </a:buBlip>
              <a:defRPr sz="2200">
                <a:solidFill>
                  <a:schemeClr val="bg1"/>
                </a:solidFill>
                <a:latin typeface="MetaPlus-Normal"/>
                <a:cs typeface="MetaPlus-Normal"/>
              </a:defRPr>
            </a:lvl1pPr>
            <a:lvl2pPr>
              <a:defRPr sz="2000" i="1">
                <a:solidFill>
                  <a:srgbClr val="EBF1DE"/>
                </a:solidFill>
                <a:latin typeface="MetaPlus-Normal"/>
                <a:cs typeface="MetaPlus-Normal"/>
              </a:defRPr>
            </a:lvl2pPr>
            <a:lvl3pPr>
              <a:defRPr sz="1800">
                <a:solidFill>
                  <a:schemeClr val="accent3">
                    <a:lumMod val="40000"/>
                    <a:lumOff val="60000"/>
                  </a:schemeClr>
                </a:solidFill>
                <a:latin typeface="MetaPlus-Normal"/>
                <a:cs typeface="MetaPlus-Normal"/>
              </a:defRPr>
            </a:lvl3pPr>
            <a:lvl4pPr>
              <a:defRPr sz="1600" b="0" i="0">
                <a:solidFill>
                  <a:srgbClr val="AFC18D"/>
                </a:solidFill>
                <a:latin typeface="MetaPlus-Normal"/>
                <a:cs typeface="MetaPlus-Normal"/>
              </a:defRPr>
            </a:lvl4pPr>
            <a:lvl5pPr marL="2000250" indent="-171450">
              <a:buFont typeface="Arial"/>
              <a:buChar char="•"/>
              <a:defRPr sz="1600">
                <a:solidFill>
                  <a:srgbClr val="9AA87C"/>
                </a:solidFill>
                <a:latin typeface="MetaPlus-Normal"/>
                <a:cs typeface="MetaPlus-Normal"/>
              </a:defRPr>
            </a:lvl5pPr>
            <a:lvl6pPr marL="2514600" indent="-228600">
              <a:buFont typeface="Symbol" charset="2"/>
              <a:buChar char="-"/>
              <a:defRPr sz="1600">
                <a:solidFill>
                  <a:srgbClr val="8B9971"/>
                </a:solidFill>
                <a:latin typeface="Meta-Normal"/>
                <a:cs typeface="Meta-Normal"/>
              </a:defRPr>
            </a:lvl6pPr>
          </a:lstStyle>
          <a:p>
            <a:pPr lvl="0"/>
            <a:r>
              <a:rPr lang="de-DE" dirty="0"/>
              <a:t>Text – (6 Ebenen)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	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	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0" hasCustomPrompt="1"/>
          </p:nvPr>
        </p:nvSpPr>
        <p:spPr>
          <a:xfrm>
            <a:off x="6032499" y="5828055"/>
            <a:ext cx="2441575" cy="292930"/>
          </a:xfrm>
        </p:spPr>
        <p:txBody>
          <a:bodyPr>
            <a:normAutofit/>
          </a:bodyPr>
          <a:lstStyle>
            <a:lvl1pPr marL="0" indent="0">
              <a:buNone/>
              <a:defRPr sz="1200" i="1" baseline="0">
                <a:solidFill>
                  <a:srgbClr val="C3D69B"/>
                </a:solidFill>
                <a:latin typeface="MetaPlus-Normal"/>
                <a:cs typeface="MetaPlus-Normal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etaPlus-Normal"/>
                <a:cs typeface="MetaPlus-Normal"/>
              </a:defRPr>
            </a:lvl2pPr>
            <a:lvl3pPr>
              <a:defRPr sz="1500">
                <a:solidFill>
                  <a:schemeClr val="bg1"/>
                </a:solidFill>
                <a:latin typeface="MetaPlus-Normal"/>
                <a:cs typeface="MetaPlus-Normal"/>
              </a:defRPr>
            </a:lvl3pPr>
            <a:lvl4pPr>
              <a:defRPr sz="1300">
                <a:solidFill>
                  <a:schemeClr val="bg1"/>
                </a:solidFill>
                <a:latin typeface="MetaPlus-Normal"/>
                <a:cs typeface="MetaPlus-Normal"/>
              </a:defRPr>
            </a:lvl4pPr>
            <a:lvl5pPr>
              <a:defRPr>
                <a:solidFill>
                  <a:schemeClr val="bg1"/>
                </a:solidFill>
                <a:latin typeface="MetaPlus-Normal"/>
                <a:cs typeface="MetaPlus-Normal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6" hasCustomPrompt="1"/>
          </p:nvPr>
        </p:nvSpPr>
        <p:spPr>
          <a:xfrm>
            <a:off x="6032499" y="4068275"/>
            <a:ext cx="2441575" cy="292930"/>
          </a:xfrm>
        </p:spPr>
        <p:txBody>
          <a:bodyPr>
            <a:normAutofit/>
          </a:bodyPr>
          <a:lstStyle>
            <a:lvl1pPr marL="0" indent="0">
              <a:buNone/>
              <a:defRPr sz="1200" i="1" baseline="0">
                <a:solidFill>
                  <a:srgbClr val="C3D69B"/>
                </a:solidFill>
                <a:latin typeface="MetaPlus-Normal"/>
                <a:cs typeface="MetaPlus-Normal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etaPlus-Normal"/>
                <a:cs typeface="MetaPlus-Normal"/>
              </a:defRPr>
            </a:lvl2pPr>
            <a:lvl3pPr>
              <a:defRPr sz="1500">
                <a:solidFill>
                  <a:schemeClr val="bg1"/>
                </a:solidFill>
                <a:latin typeface="MetaPlus-Normal"/>
                <a:cs typeface="MetaPlus-Normal"/>
              </a:defRPr>
            </a:lvl3pPr>
            <a:lvl4pPr>
              <a:defRPr sz="1300">
                <a:solidFill>
                  <a:schemeClr val="bg1"/>
                </a:solidFill>
                <a:latin typeface="MetaPlus-Normal"/>
                <a:cs typeface="MetaPlus-Normal"/>
              </a:defRPr>
            </a:lvl4pPr>
            <a:lvl5pPr>
              <a:defRPr>
                <a:solidFill>
                  <a:schemeClr val="bg1"/>
                </a:solidFill>
                <a:latin typeface="MetaPlus-Normal"/>
                <a:cs typeface="MetaPlus-Normal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7" hasCustomPrompt="1"/>
          </p:nvPr>
        </p:nvSpPr>
        <p:spPr>
          <a:xfrm>
            <a:off x="6032499" y="2303476"/>
            <a:ext cx="2441575" cy="292930"/>
          </a:xfrm>
        </p:spPr>
        <p:txBody>
          <a:bodyPr>
            <a:normAutofit/>
          </a:bodyPr>
          <a:lstStyle>
            <a:lvl1pPr marL="0" indent="0">
              <a:buNone/>
              <a:defRPr sz="1200" i="1" baseline="0">
                <a:solidFill>
                  <a:srgbClr val="C3D69B"/>
                </a:solidFill>
                <a:latin typeface="MetaPlus-Normal"/>
                <a:cs typeface="MetaPlus-Normal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etaPlus-Normal"/>
                <a:cs typeface="MetaPlus-Normal"/>
              </a:defRPr>
            </a:lvl2pPr>
            <a:lvl3pPr>
              <a:defRPr sz="1500">
                <a:solidFill>
                  <a:schemeClr val="bg1"/>
                </a:solidFill>
                <a:latin typeface="MetaPlus-Normal"/>
                <a:cs typeface="MetaPlus-Normal"/>
              </a:defRPr>
            </a:lvl3pPr>
            <a:lvl4pPr>
              <a:defRPr sz="1300">
                <a:solidFill>
                  <a:schemeClr val="bg1"/>
                </a:solidFill>
                <a:latin typeface="MetaPlus-Normal"/>
                <a:cs typeface="MetaPlus-Normal"/>
              </a:defRPr>
            </a:lvl4pPr>
            <a:lvl5pPr>
              <a:defRPr>
                <a:solidFill>
                  <a:schemeClr val="bg1"/>
                </a:solidFill>
                <a:latin typeface="MetaPlus-Normal"/>
                <a:cs typeface="MetaPlus-Normal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56975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en - Bil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5"/>
          </p:nvPr>
        </p:nvSpPr>
        <p:spPr>
          <a:xfrm>
            <a:off x="552450" y="4241800"/>
            <a:ext cx="7931150" cy="140970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D7E4BD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134620" y="1043051"/>
            <a:ext cx="8348980" cy="2981198"/>
          </a:xfrm>
        </p:spPr>
        <p:txBody>
          <a:bodyPr/>
          <a:lstStyle>
            <a:lvl1pPr marL="342900" indent="-342900" algn="l">
              <a:buSzPct val="25000"/>
              <a:buFontTx/>
              <a:buBlip>
                <a:blip r:embed="rId2"/>
              </a:buBlip>
              <a:defRPr sz="2200">
                <a:solidFill>
                  <a:schemeClr val="bg1"/>
                </a:solidFill>
                <a:latin typeface="MetaPlus-Normal"/>
                <a:cs typeface="MetaPlus-Normal"/>
              </a:defRPr>
            </a:lvl1pPr>
            <a:lvl2pPr>
              <a:defRPr sz="2000" i="1">
                <a:solidFill>
                  <a:srgbClr val="EBF1DE"/>
                </a:solidFill>
                <a:latin typeface="MetaPlus-Normal"/>
                <a:cs typeface="MetaPlus-Normal"/>
              </a:defRPr>
            </a:lvl2pPr>
            <a:lvl3pPr>
              <a:defRPr sz="1800">
                <a:solidFill>
                  <a:schemeClr val="accent3">
                    <a:lumMod val="40000"/>
                    <a:lumOff val="60000"/>
                  </a:schemeClr>
                </a:solidFill>
                <a:latin typeface="MetaPlus-Normal"/>
                <a:cs typeface="MetaPlus-Normal"/>
              </a:defRPr>
            </a:lvl3pPr>
            <a:lvl4pPr>
              <a:defRPr sz="1600" b="0" i="0">
                <a:solidFill>
                  <a:srgbClr val="AFC18D"/>
                </a:solidFill>
                <a:latin typeface="MetaPlus-Normal"/>
                <a:cs typeface="MetaPlus-Normal"/>
              </a:defRPr>
            </a:lvl4pPr>
            <a:lvl5pPr marL="2000250" indent="-171450">
              <a:buFont typeface="Arial"/>
              <a:buChar char="•"/>
              <a:defRPr sz="1600">
                <a:solidFill>
                  <a:srgbClr val="9AA87C"/>
                </a:solidFill>
                <a:latin typeface="MetaPlus-Normal"/>
                <a:cs typeface="MetaPlus-Normal"/>
              </a:defRPr>
            </a:lvl5pPr>
            <a:lvl6pPr marL="2514600" indent="-228600">
              <a:buFont typeface="Symbol" charset="2"/>
              <a:buChar char="-"/>
              <a:defRPr sz="1600">
                <a:solidFill>
                  <a:srgbClr val="8B9971"/>
                </a:solidFill>
                <a:latin typeface="Meta-Normal"/>
                <a:cs typeface="Meta-Normal"/>
              </a:defRPr>
            </a:lvl6pPr>
          </a:lstStyle>
          <a:p>
            <a:pPr lvl="0"/>
            <a:r>
              <a:rPr lang="de-DE" dirty="0"/>
              <a:t>Text – einspaltig (6 Ebenen)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	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	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0" hasCustomPrompt="1"/>
          </p:nvPr>
        </p:nvSpPr>
        <p:spPr>
          <a:xfrm>
            <a:off x="552451" y="5745505"/>
            <a:ext cx="7721600" cy="292930"/>
          </a:xfrm>
        </p:spPr>
        <p:txBody>
          <a:bodyPr>
            <a:normAutofit/>
          </a:bodyPr>
          <a:lstStyle>
            <a:lvl1pPr marL="0" indent="0">
              <a:buNone/>
              <a:defRPr sz="1200" i="1" baseline="0">
                <a:solidFill>
                  <a:srgbClr val="C3D69B"/>
                </a:solidFill>
                <a:latin typeface="MetaPlus-Normal"/>
                <a:cs typeface="MetaPlus-Normal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etaPlus-Normal"/>
                <a:cs typeface="MetaPlus-Normal"/>
              </a:defRPr>
            </a:lvl2pPr>
            <a:lvl3pPr>
              <a:defRPr sz="1500">
                <a:solidFill>
                  <a:schemeClr val="bg1"/>
                </a:solidFill>
                <a:latin typeface="MetaPlus-Normal"/>
                <a:cs typeface="MetaPlus-Normal"/>
              </a:defRPr>
            </a:lvl3pPr>
            <a:lvl4pPr>
              <a:defRPr sz="1300">
                <a:solidFill>
                  <a:schemeClr val="bg1"/>
                </a:solidFill>
                <a:latin typeface="MetaPlus-Normal"/>
                <a:cs typeface="MetaPlus-Normal"/>
              </a:defRPr>
            </a:lvl4pPr>
            <a:lvl5pPr>
              <a:defRPr>
                <a:solidFill>
                  <a:schemeClr val="bg1"/>
                </a:solidFill>
                <a:latin typeface="MetaPlus-Normal"/>
                <a:cs typeface="MetaPlus-Normal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17116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ten – Bild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5"/>
          </p:nvPr>
        </p:nvSpPr>
        <p:spPr>
          <a:xfrm>
            <a:off x="577850" y="1043465"/>
            <a:ext cx="7918450" cy="180562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D7E4BD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133350" y="3429000"/>
            <a:ext cx="8362949" cy="2667000"/>
          </a:xfrm>
        </p:spPr>
        <p:txBody>
          <a:bodyPr/>
          <a:lstStyle>
            <a:lvl1pPr marL="342900" indent="-342900" algn="l">
              <a:buSzPct val="25000"/>
              <a:buFontTx/>
              <a:buBlip>
                <a:blip r:embed="rId2"/>
              </a:buBlip>
              <a:defRPr sz="2200">
                <a:solidFill>
                  <a:schemeClr val="bg1"/>
                </a:solidFill>
                <a:latin typeface="MetaPlus-Normal"/>
                <a:cs typeface="MetaPlus-Normal"/>
              </a:defRPr>
            </a:lvl1pPr>
            <a:lvl2pPr>
              <a:defRPr sz="2000" i="1">
                <a:solidFill>
                  <a:srgbClr val="EBF1DE"/>
                </a:solidFill>
                <a:latin typeface="MetaPlus-Normal"/>
                <a:cs typeface="MetaPlus-Normal"/>
              </a:defRPr>
            </a:lvl2pPr>
            <a:lvl3pPr>
              <a:defRPr sz="1800">
                <a:solidFill>
                  <a:schemeClr val="accent3">
                    <a:lumMod val="40000"/>
                    <a:lumOff val="60000"/>
                  </a:schemeClr>
                </a:solidFill>
                <a:latin typeface="MetaPlus-Normal"/>
                <a:cs typeface="MetaPlus-Normal"/>
              </a:defRPr>
            </a:lvl3pPr>
            <a:lvl4pPr>
              <a:defRPr sz="1600" b="0" i="0">
                <a:solidFill>
                  <a:srgbClr val="AFC18D"/>
                </a:solidFill>
                <a:latin typeface="MetaPlus-Normal"/>
                <a:cs typeface="MetaPlus-Normal"/>
              </a:defRPr>
            </a:lvl4pPr>
            <a:lvl5pPr marL="2000250" indent="-171450">
              <a:buFont typeface="Arial"/>
              <a:buChar char="•"/>
              <a:defRPr sz="1600">
                <a:solidFill>
                  <a:srgbClr val="9AA87C"/>
                </a:solidFill>
                <a:latin typeface="MetaPlus-Normal"/>
                <a:cs typeface="MetaPlus-Normal"/>
              </a:defRPr>
            </a:lvl5pPr>
            <a:lvl6pPr marL="2514600" indent="-228600">
              <a:buFont typeface="Symbol" charset="2"/>
              <a:buChar char="-"/>
              <a:defRPr sz="1600">
                <a:solidFill>
                  <a:srgbClr val="8B9971"/>
                </a:solidFill>
                <a:latin typeface="Meta-Normal"/>
                <a:cs typeface="Meta-Normal"/>
              </a:defRPr>
            </a:lvl6pPr>
          </a:lstStyle>
          <a:p>
            <a:pPr lvl="0"/>
            <a:r>
              <a:rPr lang="de-DE" dirty="0"/>
              <a:t>Text – einspaltig (6 Ebenen)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	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	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0" hasCustomPrompt="1"/>
          </p:nvPr>
        </p:nvSpPr>
        <p:spPr>
          <a:xfrm>
            <a:off x="577850" y="2931339"/>
            <a:ext cx="7918449" cy="322223"/>
          </a:xfrm>
        </p:spPr>
        <p:txBody>
          <a:bodyPr>
            <a:normAutofit/>
          </a:bodyPr>
          <a:lstStyle>
            <a:lvl1pPr marL="0" indent="0">
              <a:buNone/>
              <a:defRPr sz="1200" i="1" baseline="0">
                <a:solidFill>
                  <a:srgbClr val="C3D69B"/>
                </a:solidFill>
                <a:latin typeface="MetaPlus-Normal"/>
                <a:cs typeface="MetaPlus-Normal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etaPlus-Normal"/>
                <a:cs typeface="MetaPlus-Normal"/>
              </a:defRPr>
            </a:lvl2pPr>
            <a:lvl3pPr>
              <a:defRPr sz="1500">
                <a:solidFill>
                  <a:schemeClr val="bg1"/>
                </a:solidFill>
                <a:latin typeface="MetaPlus-Normal"/>
                <a:cs typeface="MetaPlus-Normal"/>
              </a:defRPr>
            </a:lvl3pPr>
            <a:lvl4pPr>
              <a:defRPr sz="1300">
                <a:solidFill>
                  <a:schemeClr val="bg1"/>
                </a:solidFill>
                <a:latin typeface="MetaPlus-Normal"/>
                <a:cs typeface="MetaPlus-Normal"/>
              </a:defRPr>
            </a:lvl4pPr>
            <a:lvl5pPr>
              <a:defRPr>
                <a:solidFill>
                  <a:schemeClr val="bg1"/>
                </a:solidFill>
                <a:latin typeface="MetaPlus-Normal"/>
                <a:cs typeface="MetaPlus-Normal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9612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77850" y="1043940"/>
            <a:ext cx="7912100" cy="447421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D7E4B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8" name="Inhaltsplatzhalter 2"/>
          <p:cNvSpPr>
            <a:spLocks noGrp="1"/>
          </p:cNvSpPr>
          <p:nvPr>
            <p:ph idx="10" hasCustomPrompt="1"/>
          </p:nvPr>
        </p:nvSpPr>
        <p:spPr>
          <a:xfrm>
            <a:off x="577850" y="5682005"/>
            <a:ext cx="7912099" cy="292930"/>
          </a:xfrm>
        </p:spPr>
        <p:txBody>
          <a:bodyPr>
            <a:normAutofit/>
          </a:bodyPr>
          <a:lstStyle>
            <a:lvl1pPr marL="0" indent="0">
              <a:buNone/>
              <a:defRPr sz="1200" i="1" baseline="0">
                <a:solidFill>
                  <a:srgbClr val="C3D69B"/>
                </a:solidFill>
                <a:latin typeface="MetaPlus-Normal"/>
                <a:cs typeface="MetaPlus-Normal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etaPlus-Normal"/>
                <a:cs typeface="MetaPlus-Normal"/>
              </a:defRPr>
            </a:lvl2pPr>
            <a:lvl3pPr>
              <a:defRPr sz="1500">
                <a:solidFill>
                  <a:schemeClr val="bg1"/>
                </a:solidFill>
                <a:latin typeface="MetaPlus-Normal"/>
                <a:cs typeface="MetaPlus-Normal"/>
              </a:defRPr>
            </a:lvl3pPr>
            <a:lvl4pPr>
              <a:defRPr sz="1300">
                <a:solidFill>
                  <a:schemeClr val="bg1"/>
                </a:solidFill>
                <a:latin typeface="MetaPlus-Normal"/>
                <a:cs typeface="MetaPlus-Normal"/>
              </a:defRPr>
            </a:lvl4pPr>
            <a:lvl5pPr>
              <a:defRPr>
                <a:solidFill>
                  <a:schemeClr val="bg1"/>
                </a:solidFill>
                <a:latin typeface="MetaPlus-Normal"/>
                <a:cs typeface="MetaPlus-Normal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78990" y="438150"/>
            <a:ext cx="7337860" cy="35179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92589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– 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77850" y="4301884"/>
            <a:ext cx="5473700" cy="1502893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D7E4B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Bildplatzhalter 2"/>
          <p:cNvSpPr>
            <a:spLocks noGrp="1"/>
          </p:cNvSpPr>
          <p:nvPr>
            <p:ph type="pic" idx="10"/>
          </p:nvPr>
        </p:nvSpPr>
        <p:spPr>
          <a:xfrm>
            <a:off x="577850" y="1042450"/>
            <a:ext cx="5473700" cy="15246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D7E4B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6" name="Bildplatzhalter 2"/>
          <p:cNvSpPr>
            <a:spLocks noGrp="1"/>
          </p:cNvSpPr>
          <p:nvPr>
            <p:ph type="pic" idx="11"/>
          </p:nvPr>
        </p:nvSpPr>
        <p:spPr>
          <a:xfrm>
            <a:off x="577850" y="2668050"/>
            <a:ext cx="5473700" cy="15246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D7E4B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249130" y="4301884"/>
            <a:ext cx="2228119" cy="1502893"/>
          </a:xfrm>
        </p:spPr>
        <p:txBody>
          <a:bodyPr>
            <a:normAutofit/>
          </a:bodyPr>
          <a:lstStyle>
            <a:lvl1pPr marL="0" indent="0">
              <a:buNone/>
              <a:defRPr sz="1200" i="1" baseline="0">
                <a:solidFill>
                  <a:srgbClr val="C3D69B"/>
                </a:solidFill>
                <a:latin typeface="MetaPlus-Normal"/>
                <a:cs typeface="MetaPlus-Normal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etaPlus-Normal"/>
                <a:cs typeface="MetaPlus-Normal"/>
              </a:defRPr>
            </a:lvl2pPr>
            <a:lvl3pPr>
              <a:defRPr sz="1500">
                <a:solidFill>
                  <a:schemeClr val="bg1"/>
                </a:solidFill>
                <a:latin typeface="MetaPlus-Normal"/>
                <a:cs typeface="MetaPlus-Normal"/>
              </a:defRPr>
            </a:lvl3pPr>
            <a:lvl4pPr>
              <a:defRPr sz="1300">
                <a:solidFill>
                  <a:schemeClr val="bg1"/>
                </a:solidFill>
                <a:latin typeface="MetaPlus-Normal"/>
                <a:cs typeface="MetaPlus-Normal"/>
              </a:defRPr>
            </a:lvl4pPr>
            <a:lvl5pPr>
              <a:defRPr>
                <a:solidFill>
                  <a:schemeClr val="bg1"/>
                </a:solidFill>
                <a:latin typeface="MetaPlus-Normal"/>
                <a:cs typeface="MetaPlus-Normal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49130" y="2668051"/>
            <a:ext cx="2228119" cy="1524600"/>
          </a:xfrm>
        </p:spPr>
        <p:txBody>
          <a:bodyPr>
            <a:normAutofit/>
          </a:bodyPr>
          <a:lstStyle>
            <a:lvl1pPr marL="0" indent="0">
              <a:buNone/>
              <a:defRPr sz="1200" i="1" baseline="0">
                <a:solidFill>
                  <a:srgbClr val="C3D69B"/>
                </a:solidFill>
                <a:latin typeface="MetaPlus-Normal"/>
                <a:cs typeface="MetaPlus-Normal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etaPlus-Normal"/>
                <a:cs typeface="MetaPlus-Normal"/>
              </a:defRPr>
            </a:lvl2pPr>
            <a:lvl3pPr>
              <a:defRPr sz="1500">
                <a:solidFill>
                  <a:schemeClr val="bg1"/>
                </a:solidFill>
                <a:latin typeface="MetaPlus-Normal"/>
                <a:cs typeface="MetaPlus-Normal"/>
              </a:defRPr>
            </a:lvl3pPr>
            <a:lvl4pPr>
              <a:defRPr sz="1300">
                <a:solidFill>
                  <a:schemeClr val="bg1"/>
                </a:solidFill>
                <a:latin typeface="MetaPlus-Normal"/>
                <a:cs typeface="MetaPlus-Normal"/>
              </a:defRPr>
            </a:lvl4pPr>
            <a:lvl5pPr>
              <a:defRPr>
                <a:solidFill>
                  <a:schemeClr val="bg1"/>
                </a:solidFill>
                <a:latin typeface="MetaPlus-Normal"/>
                <a:cs typeface="MetaPlus-Normal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5" hasCustomPrompt="1"/>
          </p:nvPr>
        </p:nvSpPr>
        <p:spPr>
          <a:xfrm>
            <a:off x="6249130" y="1049146"/>
            <a:ext cx="2228119" cy="1517903"/>
          </a:xfrm>
        </p:spPr>
        <p:txBody>
          <a:bodyPr>
            <a:normAutofit/>
          </a:bodyPr>
          <a:lstStyle>
            <a:lvl1pPr marL="0" indent="0">
              <a:buNone/>
              <a:defRPr sz="1200" i="1" baseline="0">
                <a:solidFill>
                  <a:srgbClr val="C3D69B"/>
                </a:solidFill>
                <a:latin typeface="MetaPlus-Normal"/>
                <a:cs typeface="MetaPlus-Normal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etaPlus-Normal"/>
                <a:cs typeface="MetaPlus-Normal"/>
              </a:defRPr>
            </a:lvl2pPr>
            <a:lvl3pPr>
              <a:defRPr sz="1500">
                <a:solidFill>
                  <a:schemeClr val="bg1"/>
                </a:solidFill>
                <a:latin typeface="MetaPlus-Normal"/>
                <a:cs typeface="MetaPlus-Normal"/>
              </a:defRPr>
            </a:lvl3pPr>
            <a:lvl4pPr>
              <a:defRPr sz="1300">
                <a:solidFill>
                  <a:schemeClr val="bg1"/>
                </a:solidFill>
                <a:latin typeface="MetaPlus-Normal"/>
                <a:cs typeface="MetaPlus-Normal"/>
              </a:defRPr>
            </a:lvl4pPr>
            <a:lvl5pPr>
              <a:defRPr>
                <a:solidFill>
                  <a:schemeClr val="bg1"/>
                </a:solidFill>
                <a:latin typeface="MetaPlus-Normal"/>
                <a:cs typeface="MetaPlus-Normal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94074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t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46440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78990" y="438150"/>
            <a:ext cx="7337860" cy="351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1590" y="1033856"/>
            <a:ext cx="8357503" cy="5042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 (6 Ebenen)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5"/>
            <a:r>
              <a:rPr lang="de-DE" dirty="0"/>
              <a:t>Fünfte Ebene</a:t>
            </a:r>
          </a:p>
          <a:p>
            <a:pPr lvl="6"/>
            <a:r>
              <a:rPr lang="de-DE" dirty="0"/>
              <a:t>Sechste Ebene</a:t>
            </a:r>
          </a:p>
        </p:txBody>
      </p:sp>
      <p:pic>
        <p:nvPicPr>
          <p:cNvPr id="9" name="Bild 8" descr="Linie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03" y="820904"/>
            <a:ext cx="7920990" cy="41910"/>
          </a:xfrm>
          <a:prstGeom prst="rect">
            <a:avLst/>
          </a:prstGeom>
        </p:spPr>
      </p:pic>
      <p:pic>
        <p:nvPicPr>
          <p:cNvPr id="10" name="Bild 9" descr="Siegel_3d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199" y="67960"/>
            <a:ext cx="732900" cy="736434"/>
          </a:xfrm>
          <a:prstGeom prst="rect">
            <a:avLst/>
          </a:prstGeom>
        </p:spPr>
      </p:pic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129431" y="5978874"/>
            <a:ext cx="79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rgbClr val="DDD9C3"/>
                </a:solidFill>
                <a:latin typeface="MetaPlus-Medium"/>
                <a:ea typeface="+mn-ea"/>
                <a:cs typeface="MetaPlus-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745A1-8017-2748-8D80-DB9AAB76D36D}" type="slidenum">
              <a:rPr lang="de-DE" smtClean="0">
                <a:latin typeface="MetaPlus-Normal"/>
                <a:cs typeface="MetaPlus-Normal"/>
              </a:rPr>
              <a:pPr/>
              <a:t>‹#›</a:t>
            </a:fld>
            <a:endParaRPr lang="de-DE" dirty="0">
              <a:latin typeface="MetaPlus-Normal"/>
              <a:cs typeface="MetaPlus-Normal"/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0" y="6343999"/>
            <a:ext cx="9144000" cy="51400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 12" descr="Vemag_Logo_cmyk_trans.t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91" y="6449494"/>
            <a:ext cx="811075" cy="311596"/>
          </a:xfrm>
          <a:prstGeom prst="rect">
            <a:avLst/>
          </a:prstGeom>
        </p:spPr>
      </p:pic>
      <p:sp>
        <p:nvSpPr>
          <p:cNvPr id="14" name="Textfeld 13"/>
          <p:cNvSpPr txBox="1"/>
          <p:nvPr userDrawn="1"/>
        </p:nvSpPr>
        <p:spPr>
          <a:xfrm>
            <a:off x="7560235" y="6499913"/>
            <a:ext cx="1375935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spc="90" dirty="0">
                <a:solidFill>
                  <a:srgbClr val="005432"/>
                </a:solidFill>
                <a:latin typeface="MetaPlus-Medium"/>
                <a:cs typeface="MetaPlus-Medium"/>
              </a:rPr>
              <a:t>www.vemag.de</a:t>
            </a:r>
          </a:p>
        </p:txBody>
      </p:sp>
    </p:spTree>
    <p:extLst>
      <p:ext uri="{BB962C8B-B14F-4D97-AF65-F5344CB8AC3E}">
        <p14:creationId xmlns:p14="http://schemas.microsoft.com/office/powerpoint/2010/main" val="173015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6" r:id="rId3"/>
    <p:sldLayoutId id="2147483675" r:id="rId4"/>
    <p:sldLayoutId id="2147483668" r:id="rId5"/>
    <p:sldLayoutId id="2147483669" r:id="rId6"/>
    <p:sldLayoutId id="2147483670" r:id="rId7"/>
    <p:sldLayoutId id="2147483665" r:id="rId8"/>
    <p:sldLayoutId id="2147483672" r:id="rId9"/>
    <p:sldLayoutId id="2147483673" r:id="rId10"/>
    <p:sldLayoutId id="2147483671" r:id="rId11"/>
    <p:sldLayoutId id="2147483658" r:id="rId12"/>
    <p:sldLayoutId id="2147483674" r:id="rId13"/>
    <p:sldLayoutId id="2147483655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bg2">
              <a:lumMod val="90000"/>
            </a:schemeClr>
          </a:solidFill>
          <a:latin typeface="MetaPlus-Normal"/>
          <a:ea typeface="+mj-ea"/>
          <a:cs typeface="MetaPlus-Norm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25000"/>
        <a:buFontTx/>
        <a:buBlip>
          <a:blip r:embed="rId20"/>
        </a:buBlip>
        <a:defRPr sz="2200" kern="1200" baseline="0">
          <a:solidFill>
            <a:schemeClr val="bg1"/>
          </a:solidFill>
          <a:latin typeface="MetaPlus-Normal"/>
          <a:ea typeface="+mn-ea"/>
          <a:cs typeface="MetaPlus-Normal"/>
        </a:defRPr>
      </a:lvl1pPr>
      <a:lvl2pPr marL="742950" indent="-285750" algn="l" defTabSz="457200" rtl="0" eaLnBrk="1" latinLnBrk="0" hangingPunct="1">
        <a:spcBef>
          <a:spcPct val="20000"/>
        </a:spcBef>
        <a:buFont typeface="Symbol" charset="2"/>
        <a:buChar char="-"/>
        <a:defRPr sz="2000" i="1" kern="1200">
          <a:solidFill>
            <a:schemeClr val="bg1"/>
          </a:solidFill>
          <a:latin typeface="MetaPlus-Normal"/>
          <a:ea typeface="+mn-ea"/>
          <a:cs typeface="MetaPlus-Norm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MetaPlus-Normal"/>
          <a:ea typeface="+mn-ea"/>
          <a:cs typeface="MetaPlus-Normal"/>
        </a:defRPr>
      </a:lvl3pPr>
      <a:lvl4pPr marL="1657350" indent="-285750" algn="l" defTabSz="457200" rtl="0" eaLnBrk="1" latinLnBrk="0" hangingPunct="1">
        <a:spcBef>
          <a:spcPct val="20000"/>
        </a:spcBef>
        <a:buFont typeface="Symbol" charset="2"/>
        <a:buChar char="-"/>
        <a:defRPr sz="1600" kern="1200">
          <a:solidFill>
            <a:schemeClr val="accent3">
              <a:lumMod val="60000"/>
              <a:lumOff val="40000"/>
            </a:schemeClr>
          </a:solidFill>
          <a:latin typeface="MetaPlus-Normal"/>
          <a:ea typeface="+mn-ea"/>
          <a:cs typeface="MetaPlus-Norm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B0C18D"/>
          </a:solidFill>
          <a:latin typeface="MetaPlus-Normal"/>
          <a:ea typeface="+mn-ea"/>
          <a:cs typeface="MetaPlus-Normal"/>
        </a:defRPr>
      </a:lvl5pPr>
      <a:lvl6pPr marL="2514600" indent="-228600" algn="l" defTabSz="457200" rtl="0" eaLnBrk="1" latinLnBrk="0" hangingPunct="1">
        <a:spcBef>
          <a:spcPct val="20000"/>
        </a:spcBef>
        <a:buFont typeface="Symbol" charset="2"/>
        <a:buChar char="-"/>
        <a:defRPr sz="1600" kern="1200">
          <a:solidFill>
            <a:srgbClr val="9AA87C"/>
          </a:solidFill>
          <a:latin typeface="MetaPlus-Normal"/>
          <a:ea typeface="+mn-ea"/>
          <a:cs typeface="MetaPlus-Normal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828F69"/>
          </a:solidFill>
          <a:latin typeface="MetaPlus-Normal"/>
          <a:ea typeface="+mn-ea"/>
          <a:cs typeface="MetaPlus-Normal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FSL 211 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Inner-</a:t>
            </a:r>
            <a:r>
              <a:rPr lang="de-DE" dirty="0" err="1"/>
              <a:t>Coex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9592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FSL with inner-</a:t>
            </a:r>
            <a:r>
              <a:rPr lang="en-US" dirty="0" err="1"/>
              <a:t>Coex</a:t>
            </a:r>
            <a:endParaRPr lang="en-US" dirty="0"/>
          </a:p>
        </p:txBody>
      </p:sp>
      <p:pic>
        <p:nvPicPr>
          <p:cNvPr id="6" name="Grafik 8" descr="Bällchen+Senffüllu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733" r="12395"/>
          <a:stretch>
            <a:fillRect/>
          </a:stretch>
        </p:blipFill>
        <p:spPr bwMode="auto">
          <a:xfrm>
            <a:off x="739764" y="3809133"/>
            <a:ext cx="2000169" cy="1785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91" y="805507"/>
            <a:ext cx="5529943" cy="275807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13534" y="3743730"/>
            <a:ext cx="2196528" cy="1996555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31" y="3809133"/>
            <a:ext cx="2588077" cy="1853948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454914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-1">
            <a:hlinkClick r:id="" action="ppaction://media"/>
            <a:extLst>
              <a:ext uri="{FF2B5EF4-FFF2-40B4-BE49-F238E27FC236}">
                <a16:creationId xmlns:a16="http://schemas.microsoft.com/office/drawing/2014/main" id="{127B44B2-BACF-6174-0D08-47418F53D5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0996" y="1528174"/>
            <a:ext cx="7382008" cy="4152379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de-DE" sz="2400" dirty="0"/>
          </a:p>
          <a:p>
            <a:pPr lvl="0"/>
            <a:endParaRPr lang="de-DE" sz="2400" dirty="0"/>
          </a:p>
          <a:p>
            <a:pPr lvl="1"/>
            <a:endParaRPr lang="de-DE" dirty="0"/>
          </a:p>
          <a:p>
            <a:pPr marL="914400" lvl="2" indent="0">
              <a:buNone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Video </a:t>
            </a:r>
          </a:p>
        </p:txBody>
      </p:sp>
    </p:spTree>
    <p:extLst>
      <p:ext uri="{BB962C8B-B14F-4D97-AF65-F5344CB8AC3E}">
        <p14:creationId xmlns:p14="http://schemas.microsoft.com/office/powerpoint/2010/main" val="319706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Basic Data 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sz="1800" dirty="0"/>
              <a:t>All prevalent casing types as well as Veggie casings  </a:t>
            </a:r>
          </a:p>
          <a:p>
            <a:pPr lvl="1"/>
            <a:r>
              <a:rPr lang="en-US" sz="1800" dirty="0"/>
              <a:t>Caliber 20 – 40 mm </a:t>
            </a:r>
          </a:p>
          <a:p>
            <a:pPr lvl="1"/>
            <a:r>
              <a:rPr lang="en-US" sz="1800" dirty="0"/>
              <a:t>Sausage length starting with 40 mm </a:t>
            </a:r>
          </a:p>
          <a:p>
            <a:pPr lvl="1"/>
            <a:r>
              <a:rPr lang="en-US" sz="1800" dirty="0"/>
              <a:t>210 P/min with </a:t>
            </a:r>
            <a:r>
              <a:rPr lang="en-US" sz="1800" dirty="0" err="1"/>
              <a:t>Coex</a:t>
            </a:r>
            <a:r>
              <a:rPr lang="en-US" sz="1800" dirty="0"/>
              <a:t> unit</a:t>
            </a:r>
          </a:p>
          <a:p>
            <a:pPr lvl="1"/>
            <a:r>
              <a:rPr lang="en-US" sz="1800" dirty="0"/>
              <a:t>600 P/min for standard applications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 Data </a:t>
            </a:r>
          </a:p>
        </p:txBody>
      </p:sp>
    </p:spTree>
    <p:extLst>
      <p:ext uri="{BB962C8B-B14F-4D97-AF65-F5344CB8AC3E}">
        <p14:creationId xmlns:p14="http://schemas.microsoft.com/office/powerpoint/2010/main" val="2673592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Your benefits using the FSL 211</a:t>
            </a:r>
          </a:p>
          <a:p>
            <a:pPr marL="457200" lvl="1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pPr lvl="1"/>
            <a:r>
              <a:rPr lang="en-US" sz="1800" dirty="0"/>
              <a:t>Exact length and weight control for better yields </a:t>
            </a:r>
          </a:p>
          <a:p>
            <a:pPr lvl="1"/>
            <a:r>
              <a:rPr lang="en-US" sz="1800" dirty="0"/>
              <a:t>Length portioning, inner filling and hanging in one step </a:t>
            </a:r>
          </a:p>
          <a:p>
            <a:pPr lvl="1"/>
            <a:r>
              <a:rPr lang="en-US" sz="1800" dirty="0"/>
              <a:t>Easy and simple to adjust</a:t>
            </a:r>
          </a:p>
          <a:p>
            <a:pPr lvl="1"/>
            <a:r>
              <a:rPr lang="en-US" sz="1800" dirty="0"/>
              <a:t>Optimal placement of the inner filling </a:t>
            </a:r>
          </a:p>
          <a:p>
            <a:pPr lvl="1"/>
            <a:r>
              <a:rPr lang="en-US" sz="1800" dirty="0"/>
              <a:t>New product designs in minutes </a:t>
            </a:r>
          </a:p>
          <a:p>
            <a:pPr lvl="1"/>
            <a:r>
              <a:rPr lang="en-US" sz="1800" dirty="0"/>
              <a:t>For all linking application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 Data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65" y="3432132"/>
            <a:ext cx="3310943" cy="2207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99000" endPos="2000" dist="5000" dir="5400000" sy="-100000" algn="bl" rotWithShape="0"/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156397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	What´s your application ?</a:t>
            </a:r>
          </a:p>
          <a:p>
            <a:pPr marL="0" indent="0">
              <a:buNone/>
            </a:pPr>
            <a:endParaRPr lang="en-US" sz="3200" dirty="0"/>
          </a:p>
          <a:p>
            <a:pPr lvl="1"/>
            <a:r>
              <a:rPr lang="en-US" dirty="0"/>
              <a:t>New products for the market  </a:t>
            </a:r>
          </a:p>
          <a:p>
            <a:pPr lvl="1"/>
            <a:r>
              <a:rPr lang="en-US" dirty="0"/>
              <a:t>Refine existing product  </a:t>
            </a:r>
          </a:p>
          <a:p>
            <a:pPr lvl="1"/>
            <a:r>
              <a:rPr lang="en-US" dirty="0"/>
              <a:t>Get creative </a:t>
            </a:r>
          </a:p>
          <a:p>
            <a:pPr lvl="1"/>
            <a:endParaRPr lang="en-US" sz="3000" dirty="0"/>
          </a:p>
          <a:p>
            <a:pPr lvl="1"/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6" y="4230770"/>
            <a:ext cx="3146727" cy="16757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5" descr="C:\Dokumente und Einstellungen\ebersber\Eigene Dateien\Eigene Bilder\Verschiedene Produkte\IMG_1059.JPG"/>
          <p:cNvPicPr>
            <a:picLocks noChangeAspect="1" noChangeArrowheads="1"/>
          </p:cNvPicPr>
          <p:nvPr/>
        </p:nvPicPr>
        <p:blipFill>
          <a:blip r:embed="rId3" cstate="print"/>
          <a:srcRect t="8163" b="4762"/>
          <a:stretch>
            <a:fillRect/>
          </a:stretch>
        </p:blipFill>
        <p:spPr bwMode="auto">
          <a:xfrm>
            <a:off x="6361011" y="4238425"/>
            <a:ext cx="2542670" cy="1660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889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691" y="4246081"/>
            <a:ext cx="2315807" cy="1660436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857236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744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VEMAG">
      <a:dk1>
        <a:sysClr val="windowText" lastClr="000000"/>
      </a:dk1>
      <a:lt1>
        <a:sysClr val="window" lastClr="FFFFFF"/>
      </a:lt1>
      <a:dk2>
        <a:srgbClr val="D5D1B6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D5D1B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108</Words>
  <Application>Microsoft Office PowerPoint</Application>
  <PresentationFormat>On-screen Show (4:3)</PresentationFormat>
  <Paragraphs>33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Meta-Normal</vt:lpstr>
      <vt:lpstr>MetaPlus-Medium</vt:lpstr>
      <vt:lpstr>MetaPlus-Normal</vt:lpstr>
      <vt:lpstr>Symbol</vt:lpstr>
      <vt:lpstr>Office-Design</vt:lpstr>
      <vt:lpstr>FSL 211  </vt:lpstr>
      <vt:lpstr>FSL with inner-Coex</vt:lpstr>
      <vt:lpstr>Video </vt:lpstr>
      <vt:lpstr>Basic Data </vt:lpstr>
      <vt:lpstr>Basic Data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Jens.Hauschildt@VEMAG.de</dc:creator>
  <cp:lastModifiedBy>John Robinson</cp:lastModifiedBy>
  <cp:revision>191</cp:revision>
  <cp:lastPrinted>2020-05-07T06:02:44Z</cp:lastPrinted>
  <dcterms:created xsi:type="dcterms:W3CDTF">2016-10-28T13:36:37Z</dcterms:created>
  <dcterms:modified xsi:type="dcterms:W3CDTF">2022-05-06T19:21:35Z</dcterms:modified>
</cp:coreProperties>
</file>