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90" r:id="rId2"/>
    <p:sldId id="372" r:id="rId3"/>
    <p:sldId id="370" r:id="rId4"/>
    <p:sldId id="365" r:id="rId5"/>
    <p:sldId id="327" r:id="rId6"/>
    <p:sldId id="336" r:id="rId7"/>
    <p:sldId id="363" r:id="rId8"/>
    <p:sldId id="367" r:id="rId9"/>
    <p:sldId id="339" r:id="rId10"/>
    <p:sldId id="373" r:id="rId11"/>
    <p:sldId id="374" r:id="rId12"/>
    <p:sldId id="371" r:id="rId13"/>
    <p:sldId id="368" r:id="rId14"/>
    <p:sldId id="344" r:id="rId15"/>
    <p:sldId id="345" r:id="rId16"/>
    <p:sldId id="346" r:id="rId17"/>
    <p:sldId id="369" r:id="rId18"/>
    <p:sldId id="350" r:id="rId19"/>
    <p:sldId id="348" r:id="rId20"/>
    <p:sldId id="351" r:id="rId21"/>
    <p:sldId id="352" r:id="rId22"/>
    <p:sldId id="353" r:id="rId23"/>
    <p:sldId id="354" r:id="rId24"/>
    <p:sldId id="356" r:id="rId25"/>
    <p:sldId id="357" r:id="rId26"/>
    <p:sldId id="358" r:id="rId27"/>
    <p:sldId id="359" r:id="rId28"/>
    <p:sldId id="360" r:id="rId29"/>
    <p:sldId id="362" r:id="rId30"/>
    <p:sldId id="361" r:id="rId31"/>
    <p:sldId id="305" r:id="rId32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C18D"/>
    <a:srgbClr val="AFC18D"/>
    <a:srgbClr val="083A24"/>
    <a:srgbClr val="828F69"/>
    <a:srgbClr val="84916C"/>
    <a:srgbClr val="8B9971"/>
    <a:srgbClr val="9AA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36" autoAdjust="0"/>
    <p:restoredTop sz="94655" autoAdjust="0"/>
  </p:normalViewPr>
  <p:slideViewPr>
    <p:cSldViewPr snapToGrid="0" snapToObjects="1">
      <p:cViewPr varScale="1">
        <p:scale>
          <a:sx n="152" d="100"/>
          <a:sy n="152" d="100"/>
        </p:scale>
        <p:origin x="15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25" d="100"/>
          <a:sy n="125" d="100"/>
        </p:scale>
        <p:origin x="493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4F340-36C2-4898-9D51-109519432A43}" type="datetimeFigureOut">
              <a:rPr lang="de-DE" smtClean="0"/>
              <a:t>28.06.2023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0862B-CB60-4AB2-84FF-61436006CE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1752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0862B-CB60-4AB2-84FF-61436006CE9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8446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0862B-CB60-4AB2-84FF-61436006CE9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5619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0862B-CB60-4AB2-84FF-61436006CE96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8440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0862B-CB60-4AB2-84FF-61436006CE96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677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0862B-CB60-4AB2-84FF-61436006CE96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768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0862B-CB60-4AB2-84FF-61436006CE96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6024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0862B-CB60-4AB2-84FF-61436006CE96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703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0862B-CB60-4AB2-84FF-61436006CE96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9969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0862B-CB60-4AB2-84FF-61436006CE96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6887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0862B-CB60-4AB2-84FF-61436006CE96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2490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0862B-CB60-4AB2-84FF-61436006CE96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740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0862B-CB60-4AB2-84FF-61436006CE9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283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0862B-CB60-4AB2-84FF-61436006CE96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78000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0862B-CB60-4AB2-84FF-61436006CE96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38484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0862B-CB60-4AB2-84FF-61436006CE96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1173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0862B-CB60-4AB2-84FF-61436006CE9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434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0862B-CB60-4AB2-84FF-61436006CE9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8607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0862B-CB60-4AB2-84FF-61436006CE9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4820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0862B-CB60-4AB2-84FF-61436006CE9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7011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0862B-CB60-4AB2-84FF-61436006CE9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4126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0862B-CB60-4AB2-84FF-61436006CE9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4617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0862B-CB60-4AB2-84FF-61436006CE9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4837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rüß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12192000" cy="6464401"/>
          </a:xfrm>
          <a:prstGeom prst="rect">
            <a:avLst/>
          </a:prstGeom>
        </p:spPr>
      </p:pic>
      <p:sp>
        <p:nvSpPr>
          <p:cNvPr id="17" name="Rechteck 16"/>
          <p:cNvSpPr/>
          <p:nvPr userDrawn="1"/>
        </p:nvSpPr>
        <p:spPr>
          <a:xfrm>
            <a:off x="0" y="5993412"/>
            <a:ext cx="12192000" cy="86459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102" y="5926666"/>
            <a:ext cx="1523592" cy="1075476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>
            <a:off x="0" y="5993412"/>
            <a:ext cx="12192000" cy="86459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19" name="Bild 1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0662" y="898616"/>
            <a:ext cx="2144472" cy="2144472"/>
          </a:xfrm>
          <a:prstGeom prst="rect">
            <a:avLst/>
          </a:prstGeom>
        </p:spPr>
      </p:pic>
      <p:pic>
        <p:nvPicPr>
          <p:cNvPr id="20" name="Bild 19" descr="Linie_Gold_Halb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793" y="1970852"/>
            <a:ext cx="3352800" cy="38100"/>
          </a:xfrm>
          <a:prstGeom prst="rect">
            <a:avLst/>
          </a:prstGeom>
        </p:spPr>
      </p:pic>
      <p:pic>
        <p:nvPicPr>
          <p:cNvPr id="21" name="Bild 20" descr="Linie_Gold_Halb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959" y="1970852"/>
            <a:ext cx="3352800" cy="38100"/>
          </a:xfrm>
          <a:prstGeom prst="rect">
            <a:avLst/>
          </a:prstGeom>
        </p:spPr>
      </p:pic>
      <p:sp>
        <p:nvSpPr>
          <p:cNvPr id="22" name="Titelplatzhalter 1"/>
          <p:cNvSpPr>
            <a:spLocks noGrp="1"/>
          </p:cNvSpPr>
          <p:nvPr>
            <p:ph type="title"/>
          </p:nvPr>
        </p:nvSpPr>
        <p:spPr>
          <a:xfrm>
            <a:off x="609600" y="3196921"/>
            <a:ext cx="10972800" cy="648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000">
                <a:solidFill>
                  <a:schemeClr val="bg1"/>
                </a:solidFill>
                <a:latin typeface="MetaPlus-Normal"/>
                <a:cs typeface="MetaPlus-Normal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0"/>
          </p:nvPr>
        </p:nvSpPr>
        <p:spPr>
          <a:xfrm>
            <a:off x="609600" y="3844925"/>
            <a:ext cx="10972800" cy="615950"/>
          </a:xfrm>
        </p:spPr>
        <p:txBody>
          <a:bodyPr>
            <a:normAutofit/>
          </a:bodyPr>
          <a:lstStyle>
            <a:lvl1pPr marL="0" indent="0" algn="ctr">
              <a:buNone/>
              <a:defRPr sz="1950" i="1">
                <a:solidFill>
                  <a:srgbClr val="DDD9C3"/>
                </a:solidFill>
                <a:latin typeface="MetaPlus-Normal"/>
                <a:cs typeface="MetaPlus-Normal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6165" y="5933924"/>
            <a:ext cx="1393465" cy="98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48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– 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0"/>
          </p:nvPr>
        </p:nvSpPr>
        <p:spPr>
          <a:xfrm>
            <a:off x="770469" y="1043000"/>
            <a:ext cx="3299775" cy="4259250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rgbClr val="D7E4BD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 dirty="0"/>
          </a:p>
        </p:txBody>
      </p:sp>
      <p:sp>
        <p:nvSpPr>
          <p:cNvPr id="4" name="Bildplatzhalter 2"/>
          <p:cNvSpPr>
            <a:spLocks noGrp="1"/>
          </p:cNvSpPr>
          <p:nvPr>
            <p:ph type="pic" idx="11"/>
          </p:nvPr>
        </p:nvSpPr>
        <p:spPr>
          <a:xfrm>
            <a:off x="4385735" y="1043000"/>
            <a:ext cx="3299775" cy="4259250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rgbClr val="D7E4BD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 dirty="0"/>
          </a:p>
        </p:txBody>
      </p:sp>
      <p:sp>
        <p:nvSpPr>
          <p:cNvPr id="5" name="Bildplatzhalter 2"/>
          <p:cNvSpPr>
            <a:spLocks noGrp="1"/>
          </p:cNvSpPr>
          <p:nvPr>
            <p:ph type="pic" idx="12"/>
          </p:nvPr>
        </p:nvSpPr>
        <p:spPr>
          <a:xfrm>
            <a:off x="8001323" y="1043000"/>
            <a:ext cx="3293852" cy="4259250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rgbClr val="D7E4BD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3" hasCustomPrompt="1"/>
          </p:nvPr>
        </p:nvSpPr>
        <p:spPr>
          <a:xfrm>
            <a:off x="776017" y="5422903"/>
            <a:ext cx="3300719" cy="615535"/>
          </a:xfrm>
        </p:spPr>
        <p:txBody>
          <a:bodyPr>
            <a:normAutofit/>
          </a:bodyPr>
          <a:lstStyle>
            <a:lvl1pPr marL="0" indent="0">
              <a:buNone/>
              <a:defRPr sz="900" i="1" baseline="0">
                <a:solidFill>
                  <a:srgbClr val="C3D69B"/>
                </a:solidFill>
                <a:latin typeface="MetaPlus-Normal"/>
                <a:cs typeface="MetaPlus-Normal"/>
              </a:defRPr>
            </a:lvl1pPr>
            <a:lvl2pPr marL="342900" indent="0">
              <a:buNone/>
              <a:defRPr sz="1350">
                <a:solidFill>
                  <a:schemeClr val="bg1"/>
                </a:solidFill>
                <a:latin typeface="MetaPlus-Normal"/>
                <a:cs typeface="MetaPlus-Normal"/>
              </a:defRPr>
            </a:lvl2pPr>
            <a:lvl3pPr>
              <a:defRPr sz="1125">
                <a:solidFill>
                  <a:schemeClr val="bg1"/>
                </a:solidFill>
                <a:latin typeface="MetaPlus-Normal"/>
                <a:cs typeface="MetaPlus-Normal"/>
              </a:defRPr>
            </a:lvl3pPr>
            <a:lvl4pPr>
              <a:defRPr sz="975">
                <a:solidFill>
                  <a:schemeClr val="bg1"/>
                </a:solidFill>
                <a:latin typeface="MetaPlus-Normal"/>
                <a:cs typeface="MetaPlus-Normal"/>
              </a:defRPr>
            </a:lvl4pPr>
            <a:lvl5pPr>
              <a:defRPr>
                <a:solidFill>
                  <a:schemeClr val="bg1"/>
                </a:solidFill>
                <a:latin typeface="MetaPlus-Normal"/>
                <a:cs typeface="MetaPlus-Normal"/>
              </a:defRPr>
            </a:lvl5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4" hasCustomPrompt="1"/>
          </p:nvPr>
        </p:nvSpPr>
        <p:spPr>
          <a:xfrm>
            <a:off x="4391283" y="5422903"/>
            <a:ext cx="3300719" cy="615535"/>
          </a:xfrm>
        </p:spPr>
        <p:txBody>
          <a:bodyPr>
            <a:normAutofit/>
          </a:bodyPr>
          <a:lstStyle>
            <a:lvl1pPr marL="0" indent="0">
              <a:buNone/>
              <a:defRPr sz="900" i="1" baseline="0">
                <a:solidFill>
                  <a:srgbClr val="C3D69B"/>
                </a:solidFill>
                <a:latin typeface="MetaPlus-Normal"/>
                <a:cs typeface="MetaPlus-Normal"/>
              </a:defRPr>
            </a:lvl1pPr>
            <a:lvl2pPr marL="342900" indent="0">
              <a:buNone/>
              <a:defRPr sz="1350">
                <a:solidFill>
                  <a:schemeClr val="bg1"/>
                </a:solidFill>
                <a:latin typeface="MetaPlus-Normal"/>
                <a:cs typeface="MetaPlus-Normal"/>
              </a:defRPr>
            </a:lvl2pPr>
            <a:lvl3pPr>
              <a:defRPr sz="1125">
                <a:solidFill>
                  <a:schemeClr val="bg1"/>
                </a:solidFill>
                <a:latin typeface="MetaPlus-Normal"/>
                <a:cs typeface="MetaPlus-Normal"/>
              </a:defRPr>
            </a:lvl3pPr>
            <a:lvl4pPr>
              <a:defRPr sz="975">
                <a:solidFill>
                  <a:schemeClr val="bg1"/>
                </a:solidFill>
                <a:latin typeface="MetaPlus-Normal"/>
                <a:cs typeface="MetaPlus-Normal"/>
              </a:defRPr>
            </a:lvl4pPr>
            <a:lvl5pPr>
              <a:defRPr>
                <a:solidFill>
                  <a:schemeClr val="bg1"/>
                </a:solidFill>
                <a:latin typeface="MetaPlus-Normal"/>
                <a:cs typeface="MetaPlus-Normal"/>
              </a:defRPr>
            </a:lvl5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5" hasCustomPrompt="1"/>
          </p:nvPr>
        </p:nvSpPr>
        <p:spPr>
          <a:xfrm>
            <a:off x="8000950" y="5422903"/>
            <a:ext cx="3300719" cy="615535"/>
          </a:xfrm>
        </p:spPr>
        <p:txBody>
          <a:bodyPr>
            <a:normAutofit/>
          </a:bodyPr>
          <a:lstStyle>
            <a:lvl1pPr marL="0" indent="0">
              <a:buNone/>
              <a:defRPr sz="900" i="1" baseline="0">
                <a:solidFill>
                  <a:srgbClr val="C3D69B"/>
                </a:solidFill>
                <a:latin typeface="MetaPlus-Normal"/>
                <a:cs typeface="MetaPlus-Normal"/>
              </a:defRPr>
            </a:lvl1pPr>
            <a:lvl2pPr marL="342900" indent="0">
              <a:buNone/>
              <a:defRPr sz="1350">
                <a:solidFill>
                  <a:schemeClr val="bg1"/>
                </a:solidFill>
                <a:latin typeface="MetaPlus-Normal"/>
                <a:cs typeface="MetaPlus-Normal"/>
              </a:defRPr>
            </a:lvl2pPr>
            <a:lvl3pPr>
              <a:defRPr sz="1125">
                <a:solidFill>
                  <a:schemeClr val="bg1"/>
                </a:solidFill>
                <a:latin typeface="MetaPlus-Normal"/>
                <a:cs typeface="MetaPlus-Normal"/>
              </a:defRPr>
            </a:lvl3pPr>
            <a:lvl4pPr>
              <a:defRPr sz="975">
                <a:solidFill>
                  <a:schemeClr val="bg1"/>
                </a:solidFill>
                <a:latin typeface="MetaPlus-Normal"/>
                <a:cs typeface="MetaPlus-Normal"/>
              </a:defRPr>
            </a:lvl4pPr>
            <a:lvl5pPr>
              <a:defRPr>
                <a:solidFill>
                  <a:schemeClr val="bg1"/>
                </a:solidFill>
                <a:latin typeface="MetaPlus-Normal"/>
                <a:cs typeface="MetaPlus-Normal"/>
              </a:defRPr>
            </a:lvl5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63292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– 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231466" y="3764800"/>
            <a:ext cx="5079948" cy="1620000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rgbClr val="D7E4BD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 dirty="0"/>
          </a:p>
        </p:txBody>
      </p:sp>
      <p:sp>
        <p:nvSpPr>
          <p:cNvPr id="4" name="Bildplatzhalter 2"/>
          <p:cNvSpPr>
            <a:spLocks noGrp="1"/>
          </p:cNvSpPr>
          <p:nvPr>
            <p:ph type="pic" idx="10"/>
          </p:nvPr>
        </p:nvSpPr>
        <p:spPr>
          <a:xfrm>
            <a:off x="770468" y="1041400"/>
            <a:ext cx="5071533" cy="4337050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rgbClr val="D7E4BD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 dirty="0"/>
          </a:p>
        </p:txBody>
      </p:sp>
      <p:sp>
        <p:nvSpPr>
          <p:cNvPr id="5" name="Bildplatzhalter 2"/>
          <p:cNvSpPr>
            <a:spLocks noGrp="1"/>
          </p:cNvSpPr>
          <p:nvPr>
            <p:ph type="pic" idx="11"/>
          </p:nvPr>
        </p:nvSpPr>
        <p:spPr>
          <a:xfrm>
            <a:off x="6222999" y="1041400"/>
            <a:ext cx="5079948" cy="1771650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rgbClr val="D7E4BD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 hasCustomPrompt="1"/>
          </p:nvPr>
        </p:nvSpPr>
        <p:spPr>
          <a:xfrm>
            <a:off x="778043" y="5505453"/>
            <a:ext cx="5072476" cy="539335"/>
          </a:xfrm>
        </p:spPr>
        <p:txBody>
          <a:bodyPr>
            <a:normAutofit/>
          </a:bodyPr>
          <a:lstStyle>
            <a:lvl1pPr marL="0" indent="0">
              <a:buNone/>
              <a:defRPr sz="900" i="1" baseline="0">
                <a:solidFill>
                  <a:srgbClr val="C3D69B"/>
                </a:solidFill>
                <a:latin typeface="MetaPlus-Normal"/>
                <a:cs typeface="MetaPlus-Normal"/>
              </a:defRPr>
            </a:lvl1pPr>
            <a:lvl2pPr marL="342900" indent="0">
              <a:buNone/>
              <a:defRPr sz="1350">
                <a:solidFill>
                  <a:schemeClr val="bg1"/>
                </a:solidFill>
                <a:latin typeface="MetaPlus-Normal"/>
                <a:cs typeface="MetaPlus-Normal"/>
              </a:defRPr>
            </a:lvl2pPr>
            <a:lvl3pPr>
              <a:defRPr sz="1125">
                <a:solidFill>
                  <a:schemeClr val="bg1"/>
                </a:solidFill>
                <a:latin typeface="MetaPlus-Normal"/>
                <a:cs typeface="MetaPlus-Normal"/>
              </a:defRPr>
            </a:lvl3pPr>
            <a:lvl4pPr>
              <a:defRPr sz="975">
                <a:solidFill>
                  <a:schemeClr val="bg1"/>
                </a:solidFill>
                <a:latin typeface="MetaPlus-Normal"/>
                <a:cs typeface="MetaPlus-Normal"/>
              </a:defRPr>
            </a:lvl4pPr>
            <a:lvl5pPr>
              <a:defRPr>
                <a:solidFill>
                  <a:schemeClr val="bg1"/>
                </a:solidFill>
                <a:latin typeface="MetaPlus-Normal"/>
                <a:cs typeface="MetaPlus-Normal"/>
              </a:defRPr>
            </a:lvl5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230575" y="5499103"/>
            <a:ext cx="5080892" cy="539335"/>
          </a:xfrm>
        </p:spPr>
        <p:txBody>
          <a:bodyPr>
            <a:normAutofit/>
          </a:bodyPr>
          <a:lstStyle>
            <a:lvl1pPr marL="0" indent="0">
              <a:buNone/>
              <a:defRPr sz="900" i="1" baseline="0">
                <a:solidFill>
                  <a:srgbClr val="C3D69B"/>
                </a:solidFill>
                <a:latin typeface="MetaPlus-Normal"/>
                <a:cs typeface="MetaPlus-Normal"/>
              </a:defRPr>
            </a:lvl1pPr>
            <a:lvl2pPr marL="342900" indent="0">
              <a:buNone/>
              <a:defRPr sz="1350">
                <a:solidFill>
                  <a:schemeClr val="bg1"/>
                </a:solidFill>
                <a:latin typeface="MetaPlus-Normal"/>
                <a:cs typeface="MetaPlus-Normal"/>
              </a:defRPr>
            </a:lvl2pPr>
            <a:lvl3pPr>
              <a:defRPr sz="1125">
                <a:solidFill>
                  <a:schemeClr val="bg1"/>
                </a:solidFill>
                <a:latin typeface="MetaPlus-Normal"/>
                <a:cs typeface="MetaPlus-Normal"/>
              </a:defRPr>
            </a:lvl3pPr>
            <a:lvl4pPr>
              <a:defRPr sz="975">
                <a:solidFill>
                  <a:schemeClr val="bg1"/>
                </a:solidFill>
                <a:latin typeface="MetaPlus-Normal"/>
                <a:cs typeface="MetaPlus-Normal"/>
              </a:defRPr>
            </a:lvl4pPr>
            <a:lvl5pPr>
              <a:defRPr>
                <a:solidFill>
                  <a:schemeClr val="bg1"/>
                </a:solidFill>
                <a:latin typeface="MetaPlus-Normal"/>
                <a:cs typeface="MetaPlus-Normal"/>
              </a:defRPr>
            </a:lvl5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30575" y="2940053"/>
            <a:ext cx="5080892" cy="526635"/>
          </a:xfrm>
        </p:spPr>
        <p:txBody>
          <a:bodyPr>
            <a:normAutofit/>
          </a:bodyPr>
          <a:lstStyle>
            <a:lvl1pPr marL="0" indent="0">
              <a:buNone/>
              <a:defRPr sz="900" i="1" baseline="0">
                <a:solidFill>
                  <a:srgbClr val="C3D69B"/>
                </a:solidFill>
                <a:latin typeface="MetaPlus-Normal"/>
                <a:cs typeface="MetaPlus-Normal"/>
              </a:defRPr>
            </a:lvl1pPr>
            <a:lvl2pPr marL="342900" indent="0">
              <a:buNone/>
              <a:defRPr sz="1350">
                <a:solidFill>
                  <a:schemeClr val="bg1"/>
                </a:solidFill>
                <a:latin typeface="MetaPlus-Normal"/>
                <a:cs typeface="MetaPlus-Normal"/>
              </a:defRPr>
            </a:lvl2pPr>
            <a:lvl3pPr>
              <a:defRPr sz="1125">
                <a:solidFill>
                  <a:schemeClr val="bg1"/>
                </a:solidFill>
                <a:latin typeface="MetaPlus-Normal"/>
                <a:cs typeface="MetaPlus-Normal"/>
              </a:defRPr>
            </a:lvl3pPr>
            <a:lvl4pPr>
              <a:defRPr sz="975">
                <a:solidFill>
                  <a:schemeClr val="bg1"/>
                </a:solidFill>
                <a:latin typeface="MetaPlus-Normal"/>
                <a:cs typeface="MetaPlus-Normal"/>
              </a:defRPr>
            </a:lvl4pPr>
            <a:lvl5pPr>
              <a:defRPr>
                <a:solidFill>
                  <a:schemeClr val="bg1"/>
                </a:solidFill>
                <a:latin typeface="MetaPlus-Normal"/>
                <a:cs typeface="MetaPlus-Normal"/>
              </a:defRPr>
            </a:lvl5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979237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ßtext – 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03597" y="1038283"/>
            <a:ext cx="10916338" cy="5089468"/>
          </a:xfrm>
        </p:spPr>
        <p:txBody>
          <a:bodyPr>
            <a:normAutofit/>
          </a:bodyPr>
          <a:lstStyle>
            <a:lvl1pPr>
              <a:defRPr sz="1500" baseline="0">
                <a:solidFill>
                  <a:schemeClr val="bg1"/>
                </a:solidFill>
                <a:latin typeface="MetaPlus-Normal"/>
                <a:cs typeface="MetaPlus-Normal"/>
              </a:defRPr>
            </a:lvl1pPr>
            <a:lvl2pPr marL="342900" indent="0">
              <a:buNone/>
              <a:defRPr sz="1350">
                <a:solidFill>
                  <a:schemeClr val="bg1"/>
                </a:solidFill>
                <a:latin typeface="MetaPlus-Normal"/>
                <a:cs typeface="MetaPlus-Normal"/>
              </a:defRPr>
            </a:lvl2pPr>
            <a:lvl3pPr>
              <a:defRPr sz="1125">
                <a:solidFill>
                  <a:schemeClr val="bg1"/>
                </a:solidFill>
                <a:latin typeface="MetaPlus-Normal"/>
                <a:cs typeface="MetaPlus-Normal"/>
              </a:defRPr>
            </a:lvl3pPr>
            <a:lvl4pPr>
              <a:defRPr sz="975">
                <a:solidFill>
                  <a:schemeClr val="bg1"/>
                </a:solidFill>
                <a:latin typeface="MetaPlus-Normal"/>
                <a:cs typeface="MetaPlus-Normal"/>
              </a:defRPr>
            </a:lvl4pPr>
            <a:lvl5pPr>
              <a:defRPr>
                <a:solidFill>
                  <a:schemeClr val="bg1"/>
                </a:solidFill>
                <a:latin typeface="MetaPlus-Normal"/>
                <a:cs typeface="MetaPlus-Normal"/>
              </a:defRPr>
            </a:lvl5pPr>
          </a:lstStyle>
          <a:p>
            <a:pPr lvl="0"/>
            <a:r>
              <a:rPr lang="de-DE" dirty="0"/>
              <a:t>Fließtext – einspaltig (ohne Unterebenen)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38655" y="438150"/>
            <a:ext cx="9783813" cy="35179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16748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ßtext – 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97291" y="1038283"/>
            <a:ext cx="10914175" cy="5083118"/>
          </a:xfrm>
        </p:spPr>
        <p:txBody>
          <a:bodyPr numCol="2">
            <a:normAutofit/>
          </a:bodyPr>
          <a:lstStyle>
            <a:lvl1pPr>
              <a:defRPr sz="1500" baseline="0">
                <a:solidFill>
                  <a:schemeClr val="bg1"/>
                </a:solidFill>
                <a:latin typeface="MetaPlus-Normal"/>
                <a:cs typeface="MetaPlus-Normal"/>
              </a:defRPr>
            </a:lvl1pPr>
            <a:lvl2pPr marL="342900" indent="0">
              <a:buNone/>
              <a:defRPr sz="1350">
                <a:solidFill>
                  <a:schemeClr val="bg1"/>
                </a:solidFill>
                <a:latin typeface="MetaPlus-Normal"/>
                <a:cs typeface="MetaPlus-Normal"/>
              </a:defRPr>
            </a:lvl2pPr>
            <a:lvl3pPr>
              <a:defRPr sz="1125">
                <a:solidFill>
                  <a:schemeClr val="bg1"/>
                </a:solidFill>
                <a:latin typeface="MetaPlus-Normal"/>
                <a:cs typeface="MetaPlus-Normal"/>
              </a:defRPr>
            </a:lvl3pPr>
            <a:lvl4pPr>
              <a:defRPr sz="975">
                <a:solidFill>
                  <a:schemeClr val="bg1"/>
                </a:solidFill>
                <a:latin typeface="MetaPlus-Normal"/>
                <a:cs typeface="MetaPlus-Normal"/>
              </a:defRPr>
            </a:lvl4pPr>
            <a:lvl5pPr>
              <a:defRPr>
                <a:solidFill>
                  <a:schemeClr val="bg1"/>
                </a:solidFill>
                <a:latin typeface="MetaPlus-Normal"/>
                <a:cs typeface="MetaPlus-Normal"/>
              </a:defRPr>
            </a:lvl5pPr>
          </a:lstStyle>
          <a:p>
            <a:pPr lvl="0"/>
            <a:r>
              <a:rPr lang="de-DE" dirty="0"/>
              <a:t>Fließtext – zweispaltig (ohne Unterebenen)</a:t>
            </a:r>
          </a:p>
        </p:txBody>
      </p:sp>
    </p:spTree>
    <p:extLst>
      <p:ext uri="{BB962C8B-B14F-4D97-AF65-F5344CB8AC3E}">
        <p14:creationId xmlns:p14="http://schemas.microsoft.com/office/powerpoint/2010/main" val="1804193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>
            <a:spLocks/>
          </p:cNvSpPr>
          <p:nvPr userDrawn="1"/>
        </p:nvSpPr>
        <p:spPr>
          <a:xfrm>
            <a:off x="704427" y="1361191"/>
            <a:ext cx="10607040" cy="450168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SzPct val="90000"/>
              <a:buNone/>
            </a:pPr>
            <a:r>
              <a:rPr lang="de-DE" sz="1800" dirty="0">
                <a:solidFill>
                  <a:srgbClr val="F2F2F2"/>
                </a:solidFill>
                <a:latin typeface="MetaPlus-Normal"/>
                <a:cs typeface="MetaPlus-Normal"/>
              </a:rPr>
              <a:t>VEMAG Maschinenbau GmbH</a:t>
            </a:r>
          </a:p>
          <a:p>
            <a:pPr marL="0" indent="0">
              <a:lnSpc>
                <a:spcPct val="50000"/>
              </a:lnSpc>
              <a:buSzPct val="90000"/>
              <a:buNone/>
            </a:pPr>
            <a:endParaRPr lang="de-DE" sz="1800" dirty="0">
              <a:solidFill>
                <a:srgbClr val="F2F2F2"/>
              </a:solidFill>
              <a:latin typeface="MetaPlus-Normal"/>
              <a:cs typeface="MetaPlus-Normal"/>
            </a:endParaRPr>
          </a:p>
          <a:p>
            <a:pPr marL="300038" lvl="1" indent="0">
              <a:lnSpc>
                <a:spcPct val="110000"/>
              </a:lnSpc>
              <a:buSzPct val="90000"/>
              <a:buNone/>
            </a:pPr>
            <a:r>
              <a:rPr lang="de-DE" sz="1350" dirty="0">
                <a:solidFill>
                  <a:srgbClr val="F2F2F2"/>
                </a:solidFill>
                <a:latin typeface="MetaPlus-Normal"/>
                <a:cs typeface="MetaPlus-Normal"/>
              </a:rPr>
              <a:t>Weserstraße 32</a:t>
            </a:r>
          </a:p>
          <a:p>
            <a:pPr marL="300038" lvl="1" indent="0">
              <a:lnSpc>
                <a:spcPct val="110000"/>
              </a:lnSpc>
              <a:buSzPct val="90000"/>
              <a:buNone/>
            </a:pPr>
            <a:r>
              <a:rPr lang="de-DE" sz="1350" dirty="0">
                <a:solidFill>
                  <a:srgbClr val="F2F2F2"/>
                </a:solidFill>
                <a:latin typeface="MetaPlus-Normal"/>
                <a:cs typeface="MetaPlus-Normal"/>
              </a:rPr>
              <a:t>D-27283 Verden (Aller)</a:t>
            </a:r>
          </a:p>
          <a:p>
            <a:pPr marL="300038" lvl="1" indent="0">
              <a:lnSpc>
                <a:spcPct val="110000"/>
              </a:lnSpc>
              <a:buSzPct val="90000"/>
              <a:buNone/>
            </a:pPr>
            <a:r>
              <a:rPr lang="de-DE" sz="1350" dirty="0">
                <a:solidFill>
                  <a:srgbClr val="F2F2F2"/>
                </a:solidFill>
                <a:latin typeface="MetaPlus-Normal"/>
                <a:cs typeface="MetaPlus-Normal"/>
              </a:rPr>
              <a:t>Germany</a:t>
            </a:r>
          </a:p>
          <a:p>
            <a:pPr marL="300038" lvl="1" indent="0">
              <a:lnSpc>
                <a:spcPct val="50000"/>
              </a:lnSpc>
              <a:buSzPct val="90000"/>
              <a:buNone/>
            </a:pPr>
            <a:endParaRPr lang="de-DE" sz="1350" dirty="0">
              <a:solidFill>
                <a:srgbClr val="F2F2F2"/>
              </a:solidFill>
              <a:latin typeface="MetaPlus-Normal"/>
              <a:cs typeface="MetaPlus-Normal"/>
            </a:endParaRPr>
          </a:p>
          <a:p>
            <a:pPr marL="300038" lvl="1" indent="0">
              <a:lnSpc>
                <a:spcPct val="110000"/>
              </a:lnSpc>
              <a:buSzPct val="90000"/>
              <a:buNone/>
            </a:pPr>
            <a:r>
              <a:rPr lang="de-DE" sz="1350" dirty="0">
                <a:solidFill>
                  <a:srgbClr val="F2F2F2"/>
                </a:solidFill>
                <a:latin typeface="MetaPlus-Normal"/>
                <a:cs typeface="MetaPlus-Normal"/>
              </a:rPr>
              <a:t>Zentrale / Head Office: +49 (0) 42 31 – 77 70</a:t>
            </a:r>
          </a:p>
          <a:p>
            <a:pPr marL="300038" lvl="1" indent="0">
              <a:lnSpc>
                <a:spcPct val="110000"/>
              </a:lnSpc>
              <a:buSzPct val="90000"/>
              <a:buNone/>
            </a:pPr>
            <a:r>
              <a:rPr lang="de-DE" sz="1350" dirty="0">
                <a:solidFill>
                  <a:srgbClr val="F2F2F2"/>
                </a:solidFill>
                <a:latin typeface="MetaPlus-Normal"/>
                <a:cs typeface="MetaPlus-Normal"/>
              </a:rPr>
              <a:t>Fax: +49 (0) 42 31 – 77 72 41</a:t>
            </a:r>
          </a:p>
          <a:p>
            <a:pPr marL="300038" lvl="1" indent="0">
              <a:lnSpc>
                <a:spcPct val="110000"/>
              </a:lnSpc>
              <a:buSzPct val="90000"/>
              <a:buNone/>
            </a:pPr>
            <a:r>
              <a:rPr lang="de-DE" sz="1350" dirty="0">
                <a:solidFill>
                  <a:srgbClr val="F2F2F2"/>
                </a:solidFill>
                <a:latin typeface="MetaPlus-Normal"/>
                <a:cs typeface="MetaPlus-Normal"/>
              </a:rPr>
              <a:t>E-Mail: e-mail@vemag.de</a:t>
            </a:r>
          </a:p>
          <a:p>
            <a:pPr marL="0" indent="0">
              <a:lnSpc>
                <a:spcPct val="50000"/>
              </a:lnSpc>
              <a:buSzPct val="90000"/>
              <a:buNone/>
            </a:pPr>
            <a:endParaRPr lang="de-DE" sz="1350" dirty="0">
              <a:solidFill>
                <a:srgbClr val="F2F2F2"/>
              </a:solidFill>
              <a:latin typeface="MetaPlus-Normal"/>
              <a:cs typeface="MetaPlus-Normal"/>
            </a:endParaRPr>
          </a:p>
          <a:p>
            <a:pPr marL="300038" lvl="1" indent="0">
              <a:lnSpc>
                <a:spcPct val="110000"/>
              </a:lnSpc>
              <a:buSzPct val="90000"/>
              <a:buNone/>
            </a:pPr>
            <a:r>
              <a:rPr lang="de-DE" sz="1350" b="1" dirty="0" err="1">
                <a:solidFill>
                  <a:schemeClr val="bg2">
                    <a:lumMod val="90000"/>
                  </a:schemeClr>
                </a:solidFill>
                <a:latin typeface="MetaPlus-Normal"/>
                <a:cs typeface="MetaPlus-Normal"/>
              </a:rPr>
              <a:t>www.vemag.de</a:t>
            </a:r>
            <a:endParaRPr lang="de-DE" sz="1350" b="1" dirty="0">
              <a:solidFill>
                <a:schemeClr val="bg2">
                  <a:lumMod val="90000"/>
                </a:schemeClr>
              </a:solidFill>
              <a:latin typeface="MetaPlus-Normal"/>
              <a:cs typeface="MetaPlus-Normal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5993412"/>
            <a:ext cx="12192000" cy="86459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38655" y="438150"/>
            <a:ext cx="9783813" cy="35179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6165" y="5933924"/>
            <a:ext cx="1393465" cy="98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79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paltig -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" hasCustomPrompt="1"/>
          </p:nvPr>
        </p:nvSpPr>
        <p:spPr>
          <a:xfrm>
            <a:off x="397292" y="1038650"/>
            <a:ext cx="10922642" cy="5082750"/>
          </a:xfrm>
        </p:spPr>
        <p:txBody>
          <a:bodyPr/>
          <a:lstStyle>
            <a:lvl1pPr marL="257175" indent="-257175" algn="l">
              <a:buSzPct val="25000"/>
              <a:buFontTx/>
              <a:buBlip>
                <a:blip r:embed="rId2"/>
              </a:buBlip>
              <a:defRPr sz="1650">
                <a:solidFill>
                  <a:schemeClr val="bg1"/>
                </a:solidFill>
                <a:latin typeface="MetaPlus-Normal"/>
                <a:cs typeface="MetaPlus-Normal"/>
              </a:defRPr>
            </a:lvl1pPr>
            <a:lvl2pPr>
              <a:defRPr sz="1500" i="1">
                <a:solidFill>
                  <a:srgbClr val="EBF1DE"/>
                </a:solidFill>
                <a:latin typeface="MetaPlus-Normal"/>
                <a:cs typeface="MetaPlus-Normal"/>
              </a:defRPr>
            </a:lvl2pPr>
            <a:lvl3pPr>
              <a:defRPr sz="1350">
                <a:solidFill>
                  <a:schemeClr val="accent3">
                    <a:lumMod val="40000"/>
                    <a:lumOff val="60000"/>
                  </a:schemeClr>
                </a:solidFill>
                <a:latin typeface="MetaPlus-Normal"/>
                <a:cs typeface="MetaPlus-Normal"/>
              </a:defRPr>
            </a:lvl3pPr>
            <a:lvl4pPr>
              <a:defRPr sz="1200" b="0" i="0">
                <a:solidFill>
                  <a:srgbClr val="AFC18D"/>
                </a:solidFill>
                <a:latin typeface="MetaPlus-Normal"/>
                <a:cs typeface="MetaPlus-Normal"/>
              </a:defRPr>
            </a:lvl4pPr>
            <a:lvl5pPr marL="1500188" indent="-128588">
              <a:buFont typeface="Arial"/>
              <a:buChar char="•"/>
              <a:defRPr sz="1200">
                <a:solidFill>
                  <a:srgbClr val="9AA87C"/>
                </a:solidFill>
                <a:latin typeface="MetaPlus-Normal"/>
                <a:cs typeface="MetaPlus-Normal"/>
              </a:defRPr>
            </a:lvl5pPr>
            <a:lvl6pPr marL="1885950" indent="-171450">
              <a:buFont typeface="Symbol" charset="2"/>
              <a:buChar char="-"/>
              <a:defRPr sz="1200">
                <a:solidFill>
                  <a:srgbClr val="8B9971"/>
                </a:solidFill>
                <a:latin typeface="Meta-Normal"/>
                <a:cs typeface="Meta-Normal"/>
              </a:defRPr>
            </a:lvl6pPr>
          </a:lstStyle>
          <a:p>
            <a:pPr lvl="0"/>
            <a:r>
              <a:rPr lang="de-DE" dirty="0"/>
              <a:t>Text – einspaltig (6 Ebenen)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	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	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681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Spalten – 6 Ebe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0" hasCustomPrompt="1"/>
          </p:nvPr>
        </p:nvSpPr>
        <p:spPr>
          <a:xfrm>
            <a:off x="409903" y="1038650"/>
            <a:ext cx="5117445" cy="5089100"/>
          </a:xfrm>
        </p:spPr>
        <p:txBody>
          <a:bodyPr/>
          <a:lstStyle>
            <a:lvl1pPr marL="257175" indent="-257175" algn="l">
              <a:buSzPct val="25000"/>
              <a:buFontTx/>
              <a:buBlip>
                <a:blip r:embed="rId2"/>
              </a:buBlip>
              <a:defRPr sz="1650">
                <a:solidFill>
                  <a:schemeClr val="bg1"/>
                </a:solidFill>
                <a:latin typeface="MetaPlus-Normal"/>
                <a:cs typeface="MetaPlus-Normal"/>
              </a:defRPr>
            </a:lvl1pPr>
            <a:lvl2pPr>
              <a:defRPr sz="1500" i="1">
                <a:solidFill>
                  <a:srgbClr val="EBF1DE"/>
                </a:solidFill>
                <a:latin typeface="MetaPlus-Normal"/>
                <a:cs typeface="MetaPlus-Normal"/>
              </a:defRPr>
            </a:lvl2pPr>
            <a:lvl3pPr>
              <a:defRPr sz="1350">
                <a:solidFill>
                  <a:schemeClr val="accent3">
                    <a:lumMod val="40000"/>
                    <a:lumOff val="60000"/>
                  </a:schemeClr>
                </a:solidFill>
                <a:latin typeface="MetaPlus-Normal"/>
                <a:cs typeface="MetaPlus-Normal"/>
              </a:defRPr>
            </a:lvl3pPr>
            <a:lvl4pPr>
              <a:defRPr sz="1200" b="0" i="0">
                <a:solidFill>
                  <a:srgbClr val="AFC18D"/>
                </a:solidFill>
                <a:latin typeface="MetaPlus-Normal"/>
                <a:cs typeface="MetaPlus-Normal"/>
              </a:defRPr>
            </a:lvl4pPr>
            <a:lvl5pPr marL="1500188" indent="-128588">
              <a:buFont typeface="Arial"/>
              <a:buChar char="•"/>
              <a:defRPr sz="1200">
                <a:solidFill>
                  <a:srgbClr val="9AA87C"/>
                </a:solidFill>
                <a:latin typeface="MetaPlus-Normal"/>
                <a:cs typeface="MetaPlus-Normal"/>
              </a:defRPr>
            </a:lvl5pPr>
            <a:lvl6pPr marL="1885950" indent="-171450">
              <a:buFont typeface="Symbol" charset="2"/>
              <a:buChar char="-"/>
              <a:defRPr sz="1200">
                <a:solidFill>
                  <a:srgbClr val="8B9971"/>
                </a:solidFill>
                <a:latin typeface="Meta-Normal"/>
                <a:cs typeface="Meta-Normal"/>
              </a:defRPr>
            </a:lvl6pPr>
          </a:lstStyle>
          <a:p>
            <a:pPr lvl="0"/>
            <a:r>
              <a:rPr lang="de-DE" dirty="0"/>
              <a:t>Text – (6 Ebenen)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	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	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1" hasCustomPrompt="1"/>
          </p:nvPr>
        </p:nvSpPr>
        <p:spPr>
          <a:xfrm>
            <a:off x="5960533" y="1038650"/>
            <a:ext cx="5349547" cy="5089100"/>
          </a:xfrm>
        </p:spPr>
        <p:txBody>
          <a:bodyPr/>
          <a:lstStyle>
            <a:lvl1pPr marL="257175" indent="-257175" algn="l">
              <a:buSzPct val="25000"/>
              <a:buFontTx/>
              <a:buBlip>
                <a:blip r:embed="rId2"/>
              </a:buBlip>
              <a:defRPr sz="1650">
                <a:solidFill>
                  <a:schemeClr val="bg1"/>
                </a:solidFill>
                <a:latin typeface="MetaPlus-Normal"/>
                <a:cs typeface="MetaPlus-Normal"/>
              </a:defRPr>
            </a:lvl1pPr>
            <a:lvl2pPr>
              <a:defRPr sz="1500" i="1">
                <a:solidFill>
                  <a:srgbClr val="EBF1DE"/>
                </a:solidFill>
                <a:latin typeface="MetaPlus-Normal"/>
                <a:cs typeface="MetaPlus-Normal"/>
              </a:defRPr>
            </a:lvl2pPr>
            <a:lvl3pPr>
              <a:defRPr sz="1350">
                <a:solidFill>
                  <a:schemeClr val="accent3">
                    <a:lumMod val="40000"/>
                    <a:lumOff val="60000"/>
                  </a:schemeClr>
                </a:solidFill>
                <a:latin typeface="MetaPlus-Normal"/>
                <a:cs typeface="MetaPlus-Normal"/>
              </a:defRPr>
            </a:lvl3pPr>
            <a:lvl4pPr>
              <a:defRPr sz="1200" b="0" i="0">
                <a:solidFill>
                  <a:srgbClr val="AFC18D"/>
                </a:solidFill>
                <a:latin typeface="MetaPlus-Normal"/>
                <a:cs typeface="MetaPlus-Normal"/>
              </a:defRPr>
            </a:lvl4pPr>
            <a:lvl5pPr marL="1500188" indent="-128588">
              <a:buFont typeface="Arial"/>
              <a:buChar char="•"/>
              <a:defRPr sz="1200">
                <a:solidFill>
                  <a:srgbClr val="9AA87C"/>
                </a:solidFill>
                <a:latin typeface="MetaPlus-Normal"/>
                <a:cs typeface="MetaPlus-Normal"/>
              </a:defRPr>
            </a:lvl5pPr>
            <a:lvl6pPr marL="1885950" indent="-171450">
              <a:buFont typeface="Symbol" charset="2"/>
              <a:buChar char="-"/>
              <a:defRPr sz="1200">
                <a:solidFill>
                  <a:srgbClr val="8B9971"/>
                </a:solidFill>
                <a:latin typeface="Meta-Normal"/>
                <a:cs typeface="Meta-Normal"/>
              </a:defRPr>
            </a:lvl6pPr>
          </a:lstStyle>
          <a:p>
            <a:pPr lvl="0"/>
            <a:r>
              <a:rPr lang="de-DE" dirty="0"/>
              <a:t>Text – (6 Ebenen)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	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	</a:t>
            </a:r>
          </a:p>
        </p:txBody>
      </p:sp>
    </p:spTree>
    <p:extLst>
      <p:ext uri="{BB962C8B-B14F-4D97-AF65-F5344CB8AC3E}">
        <p14:creationId xmlns:p14="http://schemas.microsoft.com/office/powerpoint/2010/main" val="1649176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 -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409903" y="1038650"/>
            <a:ext cx="10935430" cy="5082750"/>
          </a:xfrm>
        </p:spPr>
        <p:txBody>
          <a:bodyPr numCol="2"/>
          <a:lstStyle>
            <a:lvl1pPr marL="257175" indent="-257175" algn="l">
              <a:buSzPct val="25000"/>
              <a:buFontTx/>
              <a:buBlip>
                <a:blip r:embed="rId2"/>
              </a:buBlip>
              <a:defRPr sz="1650">
                <a:solidFill>
                  <a:schemeClr val="bg1"/>
                </a:solidFill>
                <a:latin typeface="MetaPlus-Normal"/>
                <a:cs typeface="MetaPlus-Normal"/>
              </a:defRPr>
            </a:lvl1pPr>
            <a:lvl2pPr>
              <a:defRPr sz="1500" i="1">
                <a:solidFill>
                  <a:srgbClr val="EBF1DE"/>
                </a:solidFill>
                <a:latin typeface="MetaPlus-Normal"/>
                <a:cs typeface="MetaPlus-Normal"/>
              </a:defRPr>
            </a:lvl2pPr>
            <a:lvl3pPr>
              <a:defRPr sz="1350">
                <a:solidFill>
                  <a:schemeClr val="accent3">
                    <a:lumMod val="40000"/>
                    <a:lumOff val="60000"/>
                  </a:schemeClr>
                </a:solidFill>
                <a:latin typeface="MetaPlus-Normal"/>
                <a:cs typeface="MetaPlus-Normal"/>
              </a:defRPr>
            </a:lvl3pPr>
            <a:lvl4pPr>
              <a:defRPr sz="1200" b="0" i="0">
                <a:solidFill>
                  <a:srgbClr val="AFC18D"/>
                </a:solidFill>
                <a:latin typeface="MetaPlus-Normal"/>
                <a:cs typeface="MetaPlus-Normal"/>
              </a:defRPr>
            </a:lvl4pPr>
            <a:lvl5pPr marL="1500188" indent="-128588">
              <a:buFont typeface="Arial"/>
              <a:buChar char="•"/>
              <a:defRPr sz="1200">
                <a:solidFill>
                  <a:srgbClr val="9AA87C"/>
                </a:solidFill>
                <a:latin typeface="MetaPlus-Normal"/>
                <a:cs typeface="MetaPlus-Normal"/>
              </a:defRPr>
            </a:lvl5pPr>
            <a:lvl6pPr marL="1885950" indent="-171450">
              <a:buFont typeface="Symbol" charset="2"/>
              <a:buChar char="-"/>
              <a:defRPr sz="1200">
                <a:solidFill>
                  <a:srgbClr val="8B9971"/>
                </a:solidFill>
                <a:latin typeface="Meta-Normal"/>
                <a:cs typeface="Meta-Normal"/>
              </a:defRPr>
            </a:lvl6pPr>
          </a:lstStyle>
          <a:p>
            <a:pPr lvl="0"/>
            <a:r>
              <a:rPr lang="de-DE" dirty="0"/>
              <a:t>Text – zweispaltig (6 Ebenen)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	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	</a:t>
            </a:r>
          </a:p>
        </p:txBody>
      </p:sp>
    </p:spTree>
    <p:extLst>
      <p:ext uri="{BB962C8B-B14F-4D97-AF65-F5344CB8AC3E}">
        <p14:creationId xmlns:p14="http://schemas.microsoft.com/office/powerpoint/2010/main" val="1505787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nks - Bilder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3"/>
          </p:nvPr>
        </p:nvSpPr>
        <p:spPr>
          <a:xfrm>
            <a:off x="8043336" y="1041523"/>
            <a:ext cx="3255433" cy="1197978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rgbClr val="D7E4BD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Bildplatzhalter 9"/>
          <p:cNvSpPr>
            <a:spLocks noGrp="1"/>
          </p:cNvSpPr>
          <p:nvPr>
            <p:ph type="pic" sz="quarter" idx="14"/>
          </p:nvPr>
        </p:nvSpPr>
        <p:spPr>
          <a:xfrm>
            <a:off x="8043336" y="2806822"/>
            <a:ext cx="3255433" cy="1197978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rgbClr val="D7E4BD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Bildplatzhalter 9"/>
          <p:cNvSpPr>
            <a:spLocks noGrp="1"/>
          </p:cNvSpPr>
          <p:nvPr>
            <p:ph type="pic" sz="quarter" idx="15"/>
          </p:nvPr>
        </p:nvSpPr>
        <p:spPr>
          <a:xfrm>
            <a:off x="8043336" y="4565772"/>
            <a:ext cx="3255433" cy="1197978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rgbClr val="D7E4BD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403598" y="1041523"/>
            <a:ext cx="7089402" cy="5079878"/>
          </a:xfrm>
        </p:spPr>
        <p:txBody>
          <a:bodyPr/>
          <a:lstStyle>
            <a:lvl1pPr marL="257175" indent="-257175" algn="l">
              <a:buSzPct val="25000"/>
              <a:buFontTx/>
              <a:buBlip>
                <a:blip r:embed="rId2"/>
              </a:buBlip>
              <a:defRPr sz="1650">
                <a:solidFill>
                  <a:schemeClr val="bg1"/>
                </a:solidFill>
                <a:latin typeface="MetaPlus-Normal"/>
                <a:cs typeface="MetaPlus-Normal"/>
              </a:defRPr>
            </a:lvl1pPr>
            <a:lvl2pPr>
              <a:defRPr sz="1500" i="1">
                <a:solidFill>
                  <a:srgbClr val="EBF1DE"/>
                </a:solidFill>
                <a:latin typeface="MetaPlus-Normal"/>
                <a:cs typeface="MetaPlus-Normal"/>
              </a:defRPr>
            </a:lvl2pPr>
            <a:lvl3pPr>
              <a:defRPr sz="1350">
                <a:solidFill>
                  <a:schemeClr val="accent3">
                    <a:lumMod val="40000"/>
                    <a:lumOff val="60000"/>
                  </a:schemeClr>
                </a:solidFill>
                <a:latin typeface="MetaPlus-Normal"/>
                <a:cs typeface="MetaPlus-Normal"/>
              </a:defRPr>
            </a:lvl3pPr>
            <a:lvl4pPr>
              <a:defRPr sz="1200" b="0" i="0">
                <a:solidFill>
                  <a:srgbClr val="AFC18D"/>
                </a:solidFill>
                <a:latin typeface="MetaPlus-Normal"/>
                <a:cs typeface="MetaPlus-Normal"/>
              </a:defRPr>
            </a:lvl4pPr>
            <a:lvl5pPr marL="1500188" indent="-128588">
              <a:buFont typeface="Arial"/>
              <a:buChar char="•"/>
              <a:defRPr sz="1200">
                <a:solidFill>
                  <a:srgbClr val="9AA87C"/>
                </a:solidFill>
                <a:latin typeface="MetaPlus-Normal"/>
                <a:cs typeface="MetaPlus-Normal"/>
              </a:defRPr>
            </a:lvl5pPr>
            <a:lvl6pPr marL="1885950" indent="-171450">
              <a:buFont typeface="Symbol" charset="2"/>
              <a:buChar char="-"/>
              <a:defRPr sz="1200">
                <a:solidFill>
                  <a:srgbClr val="8B9971"/>
                </a:solidFill>
                <a:latin typeface="Meta-Normal"/>
                <a:cs typeface="Meta-Normal"/>
              </a:defRPr>
            </a:lvl6pPr>
          </a:lstStyle>
          <a:p>
            <a:pPr lvl="0"/>
            <a:r>
              <a:rPr lang="de-DE" dirty="0"/>
              <a:t>Text – (6 Ebenen)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	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	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0" hasCustomPrompt="1"/>
          </p:nvPr>
        </p:nvSpPr>
        <p:spPr>
          <a:xfrm>
            <a:off x="8043334" y="5828055"/>
            <a:ext cx="3255433" cy="292930"/>
          </a:xfrm>
        </p:spPr>
        <p:txBody>
          <a:bodyPr>
            <a:normAutofit/>
          </a:bodyPr>
          <a:lstStyle>
            <a:lvl1pPr marL="0" indent="0">
              <a:buNone/>
              <a:defRPr sz="900" i="1" baseline="0">
                <a:solidFill>
                  <a:srgbClr val="C3D69B"/>
                </a:solidFill>
                <a:latin typeface="MetaPlus-Normal"/>
                <a:cs typeface="MetaPlus-Normal"/>
              </a:defRPr>
            </a:lvl1pPr>
            <a:lvl2pPr marL="342900" indent="0">
              <a:buNone/>
              <a:defRPr sz="1350">
                <a:solidFill>
                  <a:schemeClr val="bg1"/>
                </a:solidFill>
                <a:latin typeface="MetaPlus-Normal"/>
                <a:cs typeface="MetaPlus-Normal"/>
              </a:defRPr>
            </a:lvl2pPr>
            <a:lvl3pPr>
              <a:defRPr sz="1125">
                <a:solidFill>
                  <a:schemeClr val="bg1"/>
                </a:solidFill>
                <a:latin typeface="MetaPlus-Normal"/>
                <a:cs typeface="MetaPlus-Normal"/>
              </a:defRPr>
            </a:lvl3pPr>
            <a:lvl4pPr>
              <a:defRPr sz="975">
                <a:solidFill>
                  <a:schemeClr val="bg1"/>
                </a:solidFill>
                <a:latin typeface="MetaPlus-Normal"/>
                <a:cs typeface="MetaPlus-Normal"/>
              </a:defRPr>
            </a:lvl4pPr>
            <a:lvl5pPr>
              <a:defRPr>
                <a:solidFill>
                  <a:schemeClr val="bg1"/>
                </a:solidFill>
                <a:latin typeface="MetaPlus-Normal"/>
                <a:cs typeface="MetaPlus-Normal"/>
              </a:defRPr>
            </a:lvl5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6" hasCustomPrompt="1"/>
          </p:nvPr>
        </p:nvSpPr>
        <p:spPr>
          <a:xfrm>
            <a:off x="8043334" y="4068275"/>
            <a:ext cx="3255433" cy="292930"/>
          </a:xfrm>
        </p:spPr>
        <p:txBody>
          <a:bodyPr>
            <a:normAutofit/>
          </a:bodyPr>
          <a:lstStyle>
            <a:lvl1pPr marL="0" indent="0">
              <a:buNone/>
              <a:defRPr sz="900" i="1" baseline="0">
                <a:solidFill>
                  <a:srgbClr val="C3D69B"/>
                </a:solidFill>
                <a:latin typeface="MetaPlus-Normal"/>
                <a:cs typeface="MetaPlus-Normal"/>
              </a:defRPr>
            </a:lvl1pPr>
            <a:lvl2pPr marL="342900" indent="0">
              <a:buNone/>
              <a:defRPr sz="1350">
                <a:solidFill>
                  <a:schemeClr val="bg1"/>
                </a:solidFill>
                <a:latin typeface="MetaPlus-Normal"/>
                <a:cs typeface="MetaPlus-Normal"/>
              </a:defRPr>
            </a:lvl2pPr>
            <a:lvl3pPr>
              <a:defRPr sz="1125">
                <a:solidFill>
                  <a:schemeClr val="bg1"/>
                </a:solidFill>
                <a:latin typeface="MetaPlus-Normal"/>
                <a:cs typeface="MetaPlus-Normal"/>
              </a:defRPr>
            </a:lvl3pPr>
            <a:lvl4pPr>
              <a:defRPr sz="975">
                <a:solidFill>
                  <a:schemeClr val="bg1"/>
                </a:solidFill>
                <a:latin typeface="MetaPlus-Normal"/>
                <a:cs typeface="MetaPlus-Normal"/>
              </a:defRPr>
            </a:lvl4pPr>
            <a:lvl5pPr>
              <a:defRPr>
                <a:solidFill>
                  <a:schemeClr val="bg1"/>
                </a:solidFill>
                <a:latin typeface="MetaPlus-Normal"/>
                <a:cs typeface="MetaPlus-Normal"/>
              </a:defRPr>
            </a:lvl5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7" hasCustomPrompt="1"/>
          </p:nvPr>
        </p:nvSpPr>
        <p:spPr>
          <a:xfrm>
            <a:off x="8043334" y="2303476"/>
            <a:ext cx="3255433" cy="292930"/>
          </a:xfrm>
        </p:spPr>
        <p:txBody>
          <a:bodyPr>
            <a:normAutofit/>
          </a:bodyPr>
          <a:lstStyle>
            <a:lvl1pPr marL="0" indent="0">
              <a:buNone/>
              <a:defRPr sz="900" i="1" baseline="0">
                <a:solidFill>
                  <a:srgbClr val="C3D69B"/>
                </a:solidFill>
                <a:latin typeface="MetaPlus-Normal"/>
                <a:cs typeface="MetaPlus-Normal"/>
              </a:defRPr>
            </a:lvl1pPr>
            <a:lvl2pPr marL="342900" indent="0">
              <a:buNone/>
              <a:defRPr sz="1350">
                <a:solidFill>
                  <a:schemeClr val="bg1"/>
                </a:solidFill>
                <a:latin typeface="MetaPlus-Normal"/>
                <a:cs typeface="MetaPlus-Normal"/>
              </a:defRPr>
            </a:lvl2pPr>
            <a:lvl3pPr>
              <a:defRPr sz="1125">
                <a:solidFill>
                  <a:schemeClr val="bg1"/>
                </a:solidFill>
                <a:latin typeface="MetaPlus-Normal"/>
                <a:cs typeface="MetaPlus-Normal"/>
              </a:defRPr>
            </a:lvl3pPr>
            <a:lvl4pPr>
              <a:defRPr sz="975">
                <a:solidFill>
                  <a:schemeClr val="bg1"/>
                </a:solidFill>
                <a:latin typeface="MetaPlus-Normal"/>
                <a:cs typeface="MetaPlus-Normal"/>
              </a:defRPr>
            </a:lvl4pPr>
            <a:lvl5pPr>
              <a:defRPr>
                <a:solidFill>
                  <a:schemeClr val="bg1"/>
                </a:solidFill>
                <a:latin typeface="MetaPlus-Normal"/>
                <a:cs typeface="MetaPlus-Normal"/>
              </a:defRPr>
            </a:lvl5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3569757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ben - Bild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5"/>
          </p:nvPr>
        </p:nvSpPr>
        <p:spPr>
          <a:xfrm>
            <a:off x="416211" y="4241803"/>
            <a:ext cx="10895258" cy="1409701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rgbClr val="D7E4BD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416210" y="1043051"/>
            <a:ext cx="10895258" cy="2981198"/>
          </a:xfrm>
        </p:spPr>
        <p:txBody>
          <a:bodyPr/>
          <a:lstStyle>
            <a:lvl1pPr marL="257175" indent="-257175" algn="l">
              <a:buSzPct val="25000"/>
              <a:buFontTx/>
              <a:buBlip>
                <a:blip r:embed="rId2"/>
              </a:buBlip>
              <a:defRPr sz="1650">
                <a:solidFill>
                  <a:schemeClr val="bg1"/>
                </a:solidFill>
                <a:latin typeface="MetaPlus-Normal"/>
                <a:cs typeface="MetaPlus-Normal"/>
              </a:defRPr>
            </a:lvl1pPr>
            <a:lvl2pPr>
              <a:defRPr sz="1500" i="1">
                <a:solidFill>
                  <a:srgbClr val="EBF1DE"/>
                </a:solidFill>
                <a:latin typeface="MetaPlus-Normal"/>
                <a:cs typeface="MetaPlus-Normal"/>
              </a:defRPr>
            </a:lvl2pPr>
            <a:lvl3pPr>
              <a:defRPr sz="1350">
                <a:solidFill>
                  <a:schemeClr val="accent3">
                    <a:lumMod val="40000"/>
                    <a:lumOff val="60000"/>
                  </a:schemeClr>
                </a:solidFill>
                <a:latin typeface="MetaPlus-Normal"/>
                <a:cs typeface="MetaPlus-Normal"/>
              </a:defRPr>
            </a:lvl3pPr>
            <a:lvl4pPr>
              <a:defRPr sz="1200" b="0" i="0">
                <a:solidFill>
                  <a:srgbClr val="AFC18D"/>
                </a:solidFill>
                <a:latin typeface="MetaPlus-Normal"/>
                <a:cs typeface="MetaPlus-Normal"/>
              </a:defRPr>
            </a:lvl4pPr>
            <a:lvl5pPr marL="1500188" indent="-128588">
              <a:buFont typeface="Arial"/>
              <a:buChar char="•"/>
              <a:defRPr sz="1200">
                <a:solidFill>
                  <a:srgbClr val="9AA87C"/>
                </a:solidFill>
                <a:latin typeface="MetaPlus-Normal"/>
                <a:cs typeface="MetaPlus-Normal"/>
              </a:defRPr>
            </a:lvl5pPr>
            <a:lvl6pPr marL="1885950" indent="-171450">
              <a:buFont typeface="Symbol" charset="2"/>
              <a:buChar char="-"/>
              <a:defRPr sz="1200">
                <a:solidFill>
                  <a:srgbClr val="8B9971"/>
                </a:solidFill>
                <a:latin typeface="Meta-Normal"/>
                <a:cs typeface="Meta-Normal"/>
              </a:defRPr>
            </a:lvl6pPr>
          </a:lstStyle>
          <a:p>
            <a:pPr lvl="0"/>
            <a:r>
              <a:rPr lang="de-DE" dirty="0"/>
              <a:t>Text – einspaltig (6 Ebenen)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	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	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0" hasCustomPrompt="1"/>
          </p:nvPr>
        </p:nvSpPr>
        <p:spPr>
          <a:xfrm>
            <a:off x="416211" y="5745505"/>
            <a:ext cx="10895258" cy="292930"/>
          </a:xfrm>
        </p:spPr>
        <p:txBody>
          <a:bodyPr>
            <a:normAutofit/>
          </a:bodyPr>
          <a:lstStyle>
            <a:lvl1pPr marL="0" indent="0">
              <a:buNone/>
              <a:defRPr sz="900" i="1" baseline="0">
                <a:solidFill>
                  <a:srgbClr val="C3D69B"/>
                </a:solidFill>
                <a:latin typeface="MetaPlus-Normal"/>
                <a:cs typeface="MetaPlus-Normal"/>
              </a:defRPr>
            </a:lvl1pPr>
            <a:lvl2pPr marL="342900" indent="0">
              <a:buNone/>
              <a:defRPr sz="1350">
                <a:solidFill>
                  <a:schemeClr val="bg1"/>
                </a:solidFill>
                <a:latin typeface="MetaPlus-Normal"/>
                <a:cs typeface="MetaPlus-Normal"/>
              </a:defRPr>
            </a:lvl2pPr>
            <a:lvl3pPr>
              <a:defRPr sz="1125">
                <a:solidFill>
                  <a:schemeClr val="bg1"/>
                </a:solidFill>
                <a:latin typeface="MetaPlus-Normal"/>
                <a:cs typeface="MetaPlus-Normal"/>
              </a:defRPr>
            </a:lvl3pPr>
            <a:lvl4pPr>
              <a:defRPr sz="975">
                <a:solidFill>
                  <a:schemeClr val="bg1"/>
                </a:solidFill>
                <a:latin typeface="MetaPlus-Normal"/>
                <a:cs typeface="MetaPlus-Normal"/>
              </a:defRPr>
            </a:lvl4pPr>
            <a:lvl5pPr>
              <a:defRPr>
                <a:solidFill>
                  <a:schemeClr val="bg1"/>
                </a:solidFill>
                <a:latin typeface="MetaPlus-Normal"/>
                <a:cs typeface="MetaPlus-Normal"/>
              </a:defRPr>
            </a:lvl5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3171163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ten – Bild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5"/>
          </p:nvPr>
        </p:nvSpPr>
        <p:spPr>
          <a:xfrm>
            <a:off x="770468" y="1043468"/>
            <a:ext cx="10557933" cy="1805621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rgbClr val="D7E4BD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770468" y="3429000"/>
            <a:ext cx="10557933" cy="2667000"/>
          </a:xfrm>
        </p:spPr>
        <p:txBody>
          <a:bodyPr/>
          <a:lstStyle>
            <a:lvl1pPr marL="257175" indent="-257175" algn="l">
              <a:buSzPct val="25000"/>
              <a:buFontTx/>
              <a:buBlip>
                <a:blip r:embed="rId2"/>
              </a:buBlip>
              <a:defRPr sz="1650">
                <a:solidFill>
                  <a:schemeClr val="bg1"/>
                </a:solidFill>
                <a:latin typeface="MetaPlus-Normal"/>
                <a:cs typeface="MetaPlus-Normal"/>
              </a:defRPr>
            </a:lvl1pPr>
            <a:lvl2pPr>
              <a:defRPr sz="1500" i="1">
                <a:solidFill>
                  <a:srgbClr val="EBF1DE"/>
                </a:solidFill>
                <a:latin typeface="MetaPlus-Normal"/>
                <a:cs typeface="MetaPlus-Normal"/>
              </a:defRPr>
            </a:lvl2pPr>
            <a:lvl3pPr>
              <a:defRPr sz="1350">
                <a:solidFill>
                  <a:schemeClr val="accent3">
                    <a:lumMod val="40000"/>
                    <a:lumOff val="60000"/>
                  </a:schemeClr>
                </a:solidFill>
                <a:latin typeface="MetaPlus-Normal"/>
                <a:cs typeface="MetaPlus-Normal"/>
              </a:defRPr>
            </a:lvl3pPr>
            <a:lvl4pPr>
              <a:defRPr sz="1200" b="0" i="0">
                <a:solidFill>
                  <a:srgbClr val="AFC18D"/>
                </a:solidFill>
                <a:latin typeface="MetaPlus-Normal"/>
                <a:cs typeface="MetaPlus-Normal"/>
              </a:defRPr>
            </a:lvl4pPr>
            <a:lvl5pPr marL="1500188" indent="-128588">
              <a:buFont typeface="Arial"/>
              <a:buChar char="•"/>
              <a:defRPr sz="1200">
                <a:solidFill>
                  <a:srgbClr val="9AA87C"/>
                </a:solidFill>
                <a:latin typeface="MetaPlus-Normal"/>
                <a:cs typeface="MetaPlus-Normal"/>
              </a:defRPr>
            </a:lvl5pPr>
            <a:lvl6pPr marL="1885950" indent="-171450">
              <a:buFont typeface="Symbol" charset="2"/>
              <a:buChar char="-"/>
              <a:defRPr sz="1200">
                <a:solidFill>
                  <a:srgbClr val="8B9971"/>
                </a:solidFill>
                <a:latin typeface="Meta-Normal"/>
                <a:cs typeface="Meta-Normal"/>
              </a:defRPr>
            </a:lvl6pPr>
          </a:lstStyle>
          <a:p>
            <a:pPr lvl="0"/>
            <a:r>
              <a:rPr lang="de-DE" dirty="0"/>
              <a:t>Text – einspaltig (6 Ebenen)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	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	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0" hasCustomPrompt="1"/>
          </p:nvPr>
        </p:nvSpPr>
        <p:spPr>
          <a:xfrm>
            <a:off x="770467" y="2931342"/>
            <a:ext cx="10557932" cy="322223"/>
          </a:xfrm>
        </p:spPr>
        <p:txBody>
          <a:bodyPr>
            <a:normAutofit/>
          </a:bodyPr>
          <a:lstStyle>
            <a:lvl1pPr marL="0" indent="0">
              <a:buNone/>
              <a:defRPr sz="900" i="1" baseline="0">
                <a:solidFill>
                  <a:srgbClr val="C3D69B"/>
                </a:solidFill>
                <a:latin typeface="MetaPlus-Normal"/>
                <a:cs typeface="MetaPlus-Normal"/>
              </a:defRPr>
            </a:lvl1pPr>
            <a:lvl2pPr marL="342900" indent="0">
              <a:buNone/>
              <a:defRPr sz="1350">
                <a:solidFill>
                  <a:schemeClr val="bg1"/>
                </a:solidFill>
                <a:latin typeface="MetaPlus-Normal"/>
                <a:cs typeface="MetaPlus-Normal"/>
              </a:defRPr>
            </a:lvl2pPr>
            <a:lvl3pPr>
              <a:defRPr sz="1125">
                <a:solidFill>
                  <a:schemeClr val="bg1"/>
                </a:solidFill>
                <a:latin typeface="MetaPlus-Normal"/>
                <a:cs typeface="MetaPlus-Normal"/>
              </a:defRPr>
            </a:lvl3pPr>
            <a:lvl4pPr>
              <a:defRPr sz="975">
                <a:solidFill>
                  <a:schemeClr val="bg1"/>
                </a:solidFill>
                <a:latin typeface="MetaPlus-Normal"/>
                <a:cs typeface="MetaPlus-Normal"/>
              </a:defRPr>
            </a:lvl4pPr>
            <a:lvl5pPr>
              <a:defRPr>
                <a:solidFill>
                  <a:schemeClr val="bg1"/>
                </a:solidFill>
                <a:latin typeface="MetaPlus-Normal"/>
                <a:cs typeface="MetaPlus-Normal"/>
              </a:defRPr>
            </a:lvl5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396122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anz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770468" y="1043940"/>
            <a:ext cx="10549467" cy="4474210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rgbClr val="D7E4BD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 dirty="0"/>
          </a:p>
        </p:txBody>
      </p:sp>
      <p:sp>
        <p:nvSpPr>
          <p:cNvPr id="18" name="Inhaltsplatzhalter 2"/>
          <p:cNvSpPr>
            <a:spLocks noGrp="1"/>
          </p:cNvSpPr>
          <p:nvPr>
            <p:ph idx="10" hasCustomPrompt="1"/>
          </p:nvPr>
        </p:nvSpPr>
        <p:spPr>
          <a:xfrm>
            <a:off x="770469" y="5682005"/>
            <a:ext cx="10549465" cy="292930"/>
          </a:xfrm>
        </p:spPr>
        <p:txBody>
          <a:bodyPr>
            <a:normAutofit/>
          </a:bodyPr>
          <a:lstStyle>
            <a:lvl1pPr marL="0" indent="0">
              <a:buNone/>
              <a:defRPr sz="900" i="1" baseline="0">
                <a:solidFill>
                  <a:srgbClr val="C3D69B"/>
                </a:solidFill>
                <a:latin typeface="MetaPlus-Normal"/>
                <a:cs typeface="MetaPlus-Normal"/>
              </a:defRPr>
            </a:lvl1pPr>
            <a:lvl2pPr marL="342900" indent="0">
              <a:buNone/>
              <a:defRPr sz="1350">
                <a:solidFill>
                  <a:schemeClr val="bg1"/>
                </a:solidFill>
                <a:latin typeface="MetaPlus-Normal"/>
                <a:cs typeface="MetaPlus-Normal"/>
              </a:defRPr>
            </a:lvl2pPr>
            <a:lvl3pPr>
              <a:defRPr sz="1125">
                <a:solidFill>
                  <a:schemeClr val="bg1"/>
                </a:solidFill>
                <a:latin typeface="MetaPlus-Normal"/>
                <a:cs typeface="MetaPlus-Normal"/>
              </a:defRPr>
            </a:lvl3pPr>
            <a:lvl4pPr>
              <a:defRPr sz="975">
                <a:solidFill>
                  <a:schemeClr val="bg1"/>
                </a:solidFill>
                <a:latin typeface="MetaPlus-Normal"/>
                <a:cs typeface="MetaPlus-Normal"/>
              </a:defRPr>
            </a:lvl4pPr>
            <a:lvl5pPr>
              <a:defRPr>
                <a:solidFill>
                  <a:schemeClr val="bg1"/>
                </a:solidFill>
                <a:latin typeface="MetaPlus-Normal"/>
                <a:cs typeface="MetaPlus-Normal"/>
              </a:defRPr>
            </a:lvl5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38655" y="438150"/>
            <a:ext cx="9783813" cy="35179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92589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– 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770468" y="4301887"/>
            <a:ext cx="7298267" cy="1502893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rgbClr val="D7E4BD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 dirty="0"/>
          </a:p>
        </p:txBody>
      </p:sp>
      <p:sp>
        <p:nvSpPr>
          <p:cNvPr id="4" name="Bildplatzhalter 2"/>
          <p:cNvSpPr>
            <a:spLocks noGrp="1"/>
          </p:cNvSpPr>
          <p:nvPr>
            <p:ph type="pic" idx="10"/>
          </p:nvPr>
        </p:nvSpPr>
        <p:spPr>
          <a:xfrm>
            <a:off x="770468" y="1042450"/>
            <a:ext cx="7298267" cy="1524600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rgbClr val="D7E4BD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 dirty="0"/>
          </a:p>
        </p:txBody>
      </p:sp>
      <p:sp>
        <p:nvSpPr>
          <p:cNvPr id="6" name="Bildplatzhalter 2"/>
          <p:cNvSpPr>
            <a:spLocks noGrp="1"/>
          </p:cNvSpPr>
          <p:nvPr>
            <p:ph type="pic" idx="11"/>
          </p:nvPr>
        </p:nvSpPr>
        <p:spPr>
          <a:xfrm>
            <a:off x="770468" y="2668050"/>
            <a:ext cx="7298267" cy="1524600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rgbClr val="D7E4BD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8332176" y="4301887"/>
            <a:ext cx="2970825" cy="1502893"/>
          </a:xfrm>
        </p:spPr>
        <p:txBody>
          <a:bodyPr>
            <a:normAutofit/>
          </a:bodyPr>
          <a:lstStyle>
            <a:lvl1pPr marL="0" indent="0">
              <a:buNone/>
              <a:defRPr sz="900" i="1" baseline="0">
                <a:solidFill>
                  <a:srgbClr val="C3D69B"/>
                </a:solidFill>
                <a:latin typeface="MetaPlus-Normal"/>
                <a:cs typeface="MetaPlus-Normal"/>
              </a:defRPr>
            </a:lvl1pPr>
            <a:lvl2pPr marL="342900" indent="0">
              <a:buNone/>
              <a:defRPr sz="1350">
                <a:solidFill>
                  <a:schemeClr val="bg1"/>
                </a:solidFill>
                <a:latin typeface="MetaPlus-Normal"/>
                <a:cs typeface="MetaPlus-Normal"/>
              </a:defRPr>
            </a:lvl2pPr>
            <a:lvl3pPr>
              <a:defRPr sz="1125">
                <a:solidFill>
                  <a:schemeClr val="bg1"/>
                </a:solidFill>
                <a:latin typeface="MetaPlus-Normal"/>
                <a:cs typeface="MetaPlus-Normal"/>
              </a:defRPr>
            </a:lvl3pPr>
            <a:lvl4pPr>
              <a:defRPr sz="975">
                <a:solidFill>
                  <a:schemeClr val="bg1"/>
                </a:solidFill>
                <a:latin typeface="MetaPlus-Normal"/>
                <a:cs typeface="MetaPlus-Normal"/>
              </a:defRPr>
            </a:lvl4pPr>
            <a:lvl5pPr>
              <a:defRPr>
                <a:solidFill>
                  <a:schemeClr val="bg1"/>
                </a:solidFill>
                <a:latin typeface="MetaPlus-Normal"/>
                <a:cs typeface="MetaPlus-Normal"/>
              </a:defRPr>
            </a:lvl5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4" hasCustomPrompt="1"/>
          </p:nvPr>
        </p:nvSpPr>
        <p:spPr>
          <a:xfrm>
            <a:off x="8332176" y="2668051"/>
            <a:ext cx="2970825" cy="1524600"/>
          </a:xfrm>
        </p:spPr>
        <p:txBody>
          <a:bodyPr>
            <a:normAutofit/>
          </a:bodyPr>
          <a:lstStyle>
            <a:lvl1pPr marL="0" indent="0">
              <a:buNone/>
              <a:defRPr sz="900" i="1" baseline="0">
                <a:solidFill>
                  <a:srgbClr val="C3D69B"/>
                </a:solidFill>
                <a:latin typeface="MetaPlus-Normal"/>
                <a:cs typeface="MetaPlus-Normal"/>
              </a:defRPr>
            </a:lvl1pPr>
            <a:lvl2pPr marL="342900" indent="0">
              <a:buNone/>
              <a:defRPr sz="1350">
                <a:solidFill>
                  <a:schemeClr val="bg1"/>
                </a:solidFill>
                <a:latin typeface="MetaPlus-Normal"/>
                <a:cs typeface="MetaPlus-Normal"/>
              </a:defRPr>
            </a:lvl2pPr>
            <a:lvl3pPr>
              <a:defRPr sz="1125">
                <a:solidFill>
                  <a:schemeClr val="bg1"/>
                </a:solidFill>
                <a:latin typeface="MetaPlus-Normal"/>
                <a:cs typeface="MetaPlus-Normal"/>
              </a:defRPr>
            </a:lvl3pPr>
            <a:lvl4pPr>
              <a:defRPr sz="975">
                <a:solidFill>
                  <a:schemeClr val="bg1"/>
                </a:solidFill>
                <a:latin typeface="MetaPlus-Normal"/>
                <a:cs typeface="MetaPlus-Normal"/>
              </a:defRPr>
            </a:lvl4pPr>
            <a:lvl5pPr>
              <a:defRPr>
                <a:solidFill>
                  <a:schemeClr val="bg1"/>
                </a:solidFill>
                <a:latin typeface="MetaPlus-Normal"/>
                <a:cs typeface="MetaPlus-Normal"/>
              </a:defRPr>
            </a:lvl5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5" hasCustomPrompt="1"/>
          </p:nvPr>
        </p:nvSpPr>
        <p:spPr>
          <a:xfrm>
            <a:off x="8332176" y="1049149"/>
            <a:ext cx="2970825" cy="1517903"/>
          </a:xfrm>
        </p:spPr>
        <p:txBody>
          <a:bodyPr>
            <a:normAutofit/>
          </a:bodyPr>
          <a:lstStyle>
            <a:lvl1pPr marL="0" indent="0">
              <a:buNone/>
              <a:defRPr sz="900" i="1" baseline="0">
                <a:solidFill>
                  <a:srgbClr val="C3D69B"/>
                </a:solidFill>
                <a:latin typeface="MetaPlus-Normal"/>
                <a:cs typeface="MetaPlus-Normal"/>
              </a:defRPr>
            </a:lvl1pPr>
            <a:lvl2pPr marL="342900" indent="0">
              <a:buNone/>
              <a:defRPr sz="1350">
                <a:solidFill>
                  <a:schemeClr val="bg1"/>
                </a:solidFill>
                <a:latin typeface="MetaPlus-Normal"/>
                <a:cs typeface="MetaPlus-Normal"/>
              </a:defRPr>
            </a:lvl2pPr>
            <a:lvl3pPr>
              <a:defRPr sz="1125">
                <a:solidFill>
                  <a:schemeClr val="bg1"/>
                </a:solidFill>
                <a:latin typeface="MetaPlus-Normal"/>
                <a:cs typeface="MetaPlus-Normal"/>
              </a:defRPr>
            </a:lvl3pPr>
            <a:lvl4pPr>
              <a:defRPr sz="975">
                <a:solidFill>
                  <a:schemeClr val="bg1"/>
                </a:solidFill>
                <a:latin typeface="MetaPlus-Normal"/>
                <a:cs typeface="MetaPlus-Normal"/>
              </a:defRPr>
            </a:lvl4pPr>
            <a:lvl5pPr>
              <a:defRPr>
                <a:solidFill>
                  <a:schemeClr val="bg1"/>
                </a:solidFill>
                <a:latin typeface="MetaPlus-Normal"/>
                <a:cs typeface="MetaPlus-Normal"/>
              </a:defRPr>
            </a:lvl5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294074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"/>
            <a:ext cx="12191999" cy="646440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38655" y="438150"/>
            <a:ext cx="9783813" cy="3517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0985" y="1033859"/>
            <a:ext cx="10927808" cy="5042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 (6 Ebenen)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  <a:p>
            <a:pPr lvl="6"/>
            <a:r>
              <a:rPr lang="de-DE" dirty="0"/>
              <a:t>Sechste Ebene</a:t>
            </a:r>
          </a:p>
        </p:txBody>
      </p:sp>
      <p:pic>
        <p:nvPicPr>
          <p:cNvPr id="9" name="Bild 8" descr="Linie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471" y="820904"/>
            <a:ext cx="10561320" cy="41910"/>
          </a:xfrm>
          <a:prstGeom prst="rect">
            <a:avLst/>
          </a:prstGeom>
        </p:spPr>
      </p:pic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172577" y="5978877"/>
            <a:ext cx="1064049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DDD9C3"/>
                </a:solidFill>
                <a:latin typeface="MetaPlus-Medium"/>
                <a:ea typeface="+mn-ea"/>
                <a:cs typeface="MetaPlus-Medium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5745A1-8017-2748-8D80-DB9AAB76D36D}" type="slidenum">
              <a:rPr lang="de-DE" sz="900" smtClean="0">
                <a:latin typeface="MetaPlus-Normal"/>
                <a:cs typeface="MetaPlus-Normal"/>
              </a:rPr>
              <a:pPr/>
              <a:t>‹Nr.›</a:t>
            </a:fld>
            <a:endParaRPr lang="de-DE" sz="900" dirty="0">
              <a:latin typeface="MetaPlus-Normal"/>
              <a:cs typeface="MetaPlus-Normal"/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0" y="6344002"/>
            <a:ext cx="12192000" cy="51400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080315" y="6499914"/>
            <a:ext cx="18345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spc="68" dirty="0">
                <a:solidFill>
                  <a:srgbClr val="005432"/>
                </a:solidFill>
                <a:latin typeface="MetaPlus-Medium"/>
                <a:cs typeface="MetaPlus-Medium"/>
              </a:rPr>
              <a:t>www.vemag.de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117" y="65244"/>
            <a:ext cx="736976" cy="736976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2284" y="6232165"/>
            <a:ext cx="1117727" cy="78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5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6" r:id="rId3"/>
    <p:sldLayoutId id="2147483675" r:id="rId4"/>
    <p:sldLayoutId id="2147483668" r:id="rId5"/>
    <p:sldLayoutId id="2147483669" r:id="rId6"/>
    <p:sldLayoutId id="2147483670" r:id="rId7"/>
    <p:sldLayoutId id="2147483665" r:id="rId8"/>
    <p:sldLayoutId id="2147483672" r:id="rId9"/>
    <p:sldLayoutId id="2147483673" r:id="rId10"/>
    <p:sldLayoutId id="2147483671" r:id="rId11"/>
    <p:sldLayoutId id="2147483658" r:id="rId12"/>
    <p:sldLayoutId id="2147483674" r:id="rId13"/>
    <p:sldLayoutId id="2147483655" r:id="rId14"/>
  </p:sldLayoutIdLst>
  <p:txStyles>
    <p:titleStyle>
      <a:lvl1pPr algn="l" defTabSz="342900" rtl="0" eaLnBrk="1" latinLnBrk="0" hangingPunct="1">
        <a:spcBef>
          <a:spcPct val="0"/>
        </a:spcBef>
        <a:buNone/>
        <a:defRPr sz="1800" kern="1200">
          <a:solidFill>
            <a:schemeClr val="bg2">
              <a:lumMod val="90000"/>
            </a:schemeClr>
          </a:solidFill>
          <a:latin typeface="MetaPlus-Normal"/>
          <a:ea typeface="+mj-ea"/>
          <a:cs typeface="MetaPlus-Norm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SzPct val="25000"/>
        <a:buFontTx/>
        <a:buBlip>
          <a:blip r:embed="rId20"/>
        </a:buBlip>
        <a:defRPr sz="1650" kern="1200" baseline="0">
          <a:solidFill>
            <a:schemeClr val="bg1"/>
          </a:solidFill>
          <a:latin typeface="MetaPlus-Normal"/>
          <a:ea typeface="+mn-ea"/>
          <a:cs typeface="MetaPlus-Normal"/>
        </a:defRPr>
      </a:lvl1pPr>
      <a:lvl2pPr marL="557213" indent="-214313" algn="l" defTabSz="342900" rtl="0" eaLnBrk="1" latinLnBrk="0" hangingPunct="1">
        <a:spcBef>
          <a:spcPct val="20000"/>
        </a:spcBef>
        <a:buFont typeface="Symbol" charset="2"/>
        <a:buChar char="-"/>
        <a:defRPr sz="1500" i="1" kern="1200">
          <a:solidFill>
            <a:schemeClr val="bg1"/>
          </a:solidFill>
          <a:latin typeface="MetaPlus-Normal"/>
          <a:ea typeface="+mn-ea"/>
          <a:cs typeface="MetaPlus-Norm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350" kern="1200">
          <a:solidFill>
            <a:schemeClr val="accent3">
              <a:lumMod val="40000"/>
              <a:lumOff val="60000"/>
            </a:schemeClr>
          </a:solidFill>
          <a:latin typeface="MetaPlus-Normal"/>
          <a:ea typeface="+mn-ea"/>
          <a:cs typeface="MetaPlus-Normal"/>
        </a:defRPr>
      </a:lvl3pPr>
      <a:lvl4pPr marL="1243013" indent="-214313" algn="l" defTabSz="342900" rtl="0" eaLnBrk="1" latinLnBrk="0" hangingPunct="1">
        <a:spcBef>
          <a:spcPct val="20000"/>
        </a:spcBef>
        <a:buFont typeface="Symbol" charset="2"/>
        <a:buChar char="-"/>
        <a:defRPr sz="1200" kern="1200">
          <a:solidFill>
            <a:schemeClr val="accent3">
              <a:lumMod val="60000"/>
              <a:lumOff val="40000"/>
            </a:schemeClr>
          </a:solidFill>
          <a:latin typeface="MetaPlus-Normal"/>
          <a:ea typeface="+mn-ea"/>
          <a:cs typeface="MetaPlus-Norm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B0C18D"/>
          </a:solidFill>
          <a:latin typeface="MetaPlus-Normal"/>
          <a:ea typeface="+mn-ea"/>
          <a:cs typeface="MetaPlus-Normal"/>
        </a:defRPr>
      </a:lvl5pPr>
      <a:lvl6pPr marL="1885950" indent="-171450" algn="l" defTabSz="342900" rtl="0" eaLnBrk="1" latinLnBrk="0" hangingPunct="1">
        <a:spcBef>
          <a:spcPct val="20000"/>
        </a:spcBef>
        <a:buFont typeface="Symbol" charset="2"/>
        <a:buChar char="-"/>
        <a:defRPr sz="1200" kern="1200">
          <a:solidFill>
            <a:srgbClr val="9AA87C"/>
          </a:solidFill>
          <a:latin typeface="MetaPlus-Normal"/>
          <a:ea typeface="+mn-ea"/>
          <a:cs typeface="MetaPlus-Normal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828F69"/>
          </a:solidFill>
          <a:latin typeface="MetaPlus-Normal"/>
          <a:ea typeface="+mn-ea"/>
          <a:cs typeface="MetaPlus-Normal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slide" Target="slide2.xml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8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4.xml"/><Relationship Id="rId3" Type="http://schemas.openxmlformats.org/officeDocument/2006/relationships/image" Target="../media/image10.png"/><Relationship Id="rId7" Type="http://schemas.openxmlformats.org/officeDocument/2006/relationships/slide" Target="slide24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image" Target="../media/image14.png"/><Relationship Id="rId5" Type="http://schemas.openxmlformats.org/officeDocument/2006/relationships/slide" Target="slide13.xml"/><Relationship Id="rId10" Type="http://schemas.openxmlformats.org/officeDocument/2006/relationships/image" Target="../media/image13.png"/><Relationship Id="rId4" Type="http://schemas.openxmlformats.org/officeDocument/2006/relationships/slide" Target="slide8.xml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slide" Target="slide2.xml"/><Relationship Id="rId3" Type="http://schemas.openxmlformats.org/officeDocument/2006/relationships/image" Target="../media/image18.jpeg"/><Relationship Id="rId7" Type="http://schemas.openxmlformats.org/officeDocument/2006/relationships/image" Target="../media/image45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8.jpeg"/><Relationship Id="rId5" Type="http://schemas.openxmlformats.org/officeDocument/2006/relationships/image" Target="../media/image44.PNG"/><Relationship Id="rId10" Type="http://schemas.openxmlformats.org/officeDocument/2006/relationships/image" Target="../media/image48.jpeg"/><Relationship Id="rId4" Type="http://schemas.openxmlformats.org/officeDocument/2006/relationships/image" Target="../media/image43.jpeg"/><Relationship Id="rId9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26.png"/><Relationship Id="rId3" Type="http://schemas.openxmlformats.org/officeDocument/2006/relationships/image" Target="../media/image18.jpeg"/><Relationship Id="rId7" Type="http://schemas.openxmlformats.org/officeDocument/2006/relationships/image" Target="../media/image45.png"/><Relationship Id="rId12" Type="http://schemas.openxmlformats.org/officeDocument/2006/relationships/image" Target="../media/image52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8.jpeg"/><Relationship Id="rId5" Type="http://schemas.openxmlformats.org/officeDocument/2006/relationships/image" Target="../media/image44.PNG"/><Relationship Id="rId10" Type="http://schemas.openxmlformats.org/officeDocument/2006/relationships/image" Target="../media/image48.jpeg"/><Relationship Id="rId4" Type="http://schemas.openxmlformats.org/officeDocument/2006/relationships/image" Target="../media/image43.jpeg"/><Relationship Id="rId9" Type="http://schemas.openxmlformats.org/officeDocument/2006/relationships/image" Target="../media/image47.jpeg"/><Relationship Id="rId1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196901"/>
            <a:ext cx="10972800" cy="648024"/>
          </a:xfrm>
        </p:spPr>
        <p:txBody>
          <a:bodyPr/>
          <a:lstStyle/>
          <a:p>
            <a:r>
              <a:rPr lang="de-DE" sz="3600" dirty="0"/>
              <a:t>VEMAG</a:t>
            </a:r>
            <a:br>
              <a:rPr lang="de-DE" sz="3600" dirty="0"/>
            </a:br>
            <a:endParaRPr lang="de-DE" sz="3600" dirty="0"/>
          </a:p>
        </p:txBody>
      </p:sp>
      <p:sp>
        <p:nvSpPr>
          <p:cNvPr id="4" name="Titel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r>
              <a:rPr lang="de-DE" sz="9600" dirty="0"/>
              <a:t>Small </a:t>
            </a:r>
            <a:r>
              <a:rPr lang="de-DE" sz="9600" dirty="0" err="1"/>
              <a:t>and</a:t>
            </a:r>
            <a:r>
              <a:rPr lang="de-DE" sz="9600" dirty="0"/>
              <a:t> medium </a:t>
            </a:r>
            <a:r>
              <a:rPr lang="de-DE" sz="9600" dirty="0" err="1"/>
              <a:t>sized</a:t>
            </a:r>
            <a:r>
              <a:rPr lang="de-DE" sz="9600" dirty="0"/>
              <a:t> </a:t>
            </a:r>
            <a:r>
              <a:rPr lang="de-DE" sz="9600" dirty="0" err="1"/>
              <a:t>filling</a:t>
            </a:r>
            <a:r>
              <a:rPr lang="de-DE" sz="9600" dirty="0"/>
              <a:t> </a:t>
            </a:r>
            <a:r>
              <a:rPr lang="de-DE" sz="9600" dirty="0" err="1"/>
              <a:t>machines</a:t>
            </a:r>
            <a:r>
              <a:rPr lang="de-DE" sz="9600" dirty="0"/>
              <a:t> </a:t>
            </a:r>
            <a:br>
              <a:rPr lang="de-DE" sz="3600" dirty="0"/>
            </a:b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279592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DP6 Optionen </a:t>
            </a:r>
          </a:p>
        </p:txBody>
      </p:sp>
      <p:sp>
        <p:nvSpPr>
          <p:cNvPr id="6" name="Rechteck 5"/>
          <p:cNvSpPr/>
          <p:nvPr/>
        </p:nvSpPr>
        <p:spPr>
          <a:xfrm>
            <a:off x="70883" y="901995"/>
            <a:ext cx="10916093" cy="536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  <a:buFont typeface="Symbol" charset="2"/>
              <a:buChar char="-"/>
            </a:pPr>
            <a:endParaRPr lang="de-DE" sz="1600" i="1" dirty="0">
              <a:solidFill>
                <a:srgbClr val="EBF1DE"/>
              </a:solidFill>
              <a:latin typeface="MetaPlus-Normal"/>
            </a:endParaRPr>
          </a:p>
          <a:p>
            <a:pPr marL="742950" lvl="1" indent="-285750">
              <a:spcBef>
                <a:spcPct val="20000"/>
              </a:spcBef>
              <a:buFont typeface="Symbol" charset="2"/>
              <a:buChar char="-"/>
            </a:pPr>
            <a:r>
              <a:rPr lang="en-US" sz="1600" i="1" dirty="0">
                <a:solidFill>
                  <a:srgbClr val="EBF1DE"/>
                </a:solidFill>
                <a:latin typeface="MetaPlus-Normal"/>
              </a:rPr>
              <a:t>Standard twisting unit for AG 859 ( For DVH937 and LPV802)</a:t>
            </a:r>
          </a:p>
          <a:p>
            <a:pPr marL="742950" lvl="1" indent="-285750">
              <a:spcBef>
                <a:spcPct val="20000"/>
              </a:spcBef>
              <a:buFont typeface="Symbol" charset="2"/>
              <a:buChar char="-"/>
            </a:pPr>
            <a:endParaRPr lang="en-US" sz="1600" i="1" dirty="0">
              <a:solidFill>
                <a:srgbClr val="EBF1DE"/>
              </a:solidFill>
              <a:latin typeface="MetaPlus-Normal"/>
            </a:endParaRPr>
          </a:p>
          <a:p>
            <a:pPr marL="742950" lvl="1" indent="-285750">
              <a:spcBef>
                <a:spcPct val="20000"/>
              </a:spcBef>
              <a:buFont typeface="Symbol" charset="2"/>
              <a:buChar char="-"/>
            </a:pPr>
            <a:r>
              <a:rPr lang="en-US" sz="1600" i="1" dirty="0">
                <a:solidFill>
                  <a:srgbClr val="EBF1DE"/>
                </a:solidFill>
                <a:latin typeface="MetaPlus-Normal"/>
              </a:rPr>
              <a:t>Servo twisting unit for AG 859 ( For DHV937 and LPV802)</a:t>
            </a:r>
          </a:p>
          <a:p>
            <a:pPr marL="742950" lvl="1" indent="-285750">
              <a:spcBef>
                <a:spcPct val="20000"/>
              </a:spcBef>
              <a:buFont typeface="Symbol" charset="2"/>
              <a:buChar char="-"/>
            </a:pPr>
            <a:endParaRPr lang="en-US" sz="1600" i="1" dirty="0">
              <a:solidFill>
                <a:srgbClr val="EBF1DE"/>
              </a:solidFill>
              <a:latin typeface="MetaPlus-Normal"/>
            </a:endParaRPr>
          </a:p>
          <a:p>
            <a:pPr marL="742950" lvl="1" indent="-285750">
              <a:spcBef>
                <a:spcPct val="20000"/>
              </a:spcBef>
              <a:buFont typeface="Symbol" charset="2"/>
              <a:buChar char="-"/>
            </a:pPr>
            <a:r>
              <a:rPr lang="en-US" sz="1600" i="1" dirty="0">
                <a:solidFill>
                  <a:srgbClr val="EBF1DE"/>
                </a:solidFill>
                <a:latin typeface="MetaPlus-Normal"/>
              </a:rPr>
              <a:t>Servo twisting unit  for AG899 ( Only in combination with DHV815)</a:t>
            </a:r>
          </a:p>
          <a:p>
            <a:pPr marL="742950" lvl="1" indent="-285750">
              <a:spcBef>
                <a:spcPct val="20000"/>
              </a:spcBef>
              <a:buFont typeface="Symbol" charset="2"/>
              <a:buChar char="-"/>
            </a:pPr>
            <a:endParaRPr lang="de-DE" sz="1600" i="1" dirty="0">
              <a:solidFill>
                <a:srgbClr val="EBF1DE"/>
              </a:solidFill>
              <a:latin typeface="MetaPlus-Normal"/>
            </a:endParaRPr>
          </a:p>
          <a:p>
            <a:pPr marL="742950" lvl="1" indent="-285750">
              <a:spcBef>
                <a:spcPct val="20000"/>
              </a:spcBef>
              <a:buFont typeface="Symbol" charset="2"/>
              <a:buChar char="-"/>
            </a:pPr>
            <a:r>
              <a:rPr lang="en-US" sz="1600" i="1" dirty="0">
                <a:solidFill>
                  <a:srgbClr val="EBF1DE"/>
                </a:solidFill>
                <a:latin typeface="MetaPlus-Normal"/>
              </a:rPr>
              <a:t>Lifting device for 200L trolley, sideways or backwards loading </a:t>
            </a:r>
          </a:p>
          <a:p>
            <a:pPr marL="742950" lvl="1" indent="-285750">
              <a:spcBef>
                <a:spcPct val="20000"/>
              </a:spcBef>
              <a:buFont typeface="Symbol" charset="2"/>
              <a:buChar char="-"/>
            </a:pPr>
            <a:endParaRPr lang="en-US" sz="1600" i="1" dirty="0">
              <a:solidFill>
                <a:srgbClr val="EBF1DE"/>
              </a:solidFill>
              <a:latin typeface="MetaPlus-Normal"/>
            </a:endParaRPr>
          </a:p>
          <a:p>
            <a:pPr marL="742950" lvl="1" indent="-285750">
              <a:spcBef>
                <a:spcPct val="20000"/>
              </a:spcBef>
              <a:buFont typeface="Symbol" charset="2"/>
              <a:buChar char="-"/>
            </a:pPr>
            <a:r>
              <a:rPr lang="en-US" sz="1600" i="1" dirty="0">
                <a:solidFill>
                  <a:srgbClr val="EBF1DE"/>
                </a:solidFill>
                <a:latin typeface="MetaPlus-Normal"/>
              </a:rPr>
              <a:t>Lifting device for 120L trolley, rear loading</a:t>
            </a:r>
          </a:p>
          <a:p>
            <a:pPr marL="742950" lvl="1" indent="-285750">
              <a:spcBef>
                <a:spcPct val="20000"/>
              </a:spcBef>
              <a:buFont typeface="Symbol" charset="2"/>
              <a:buChar char="-"/>
            </a:pPr>
            <a:endParaRPr lang="de-DE" sz="1600" i="1" dirty="0">
              <a:solidFill>
                <a:srgbClr val="EBF1DE"/>
              </a:solidFill>
              <a:latin typeface="MetaPlus-Normal"/>
            </a:endParaRPr>
          </a:p>
          <a:p>
            <a:pPr marL="742950" lvl="1" indent="-285750">
              <a:spcBef>
                <a:spcPct val="20000"/>
              </a:spcBef>
              <a:buFont typeface="Symbol" charset="2"/>
              <a:buChar char="-"/>
            </a:pPr>
            <a:r>
              <a:rPr lang="de-DE" sz="1600" i="1" dirty="0">
                <a:solidFill>
                  <a:srgbClr val="EBF1DE"/>
                </a:solidFill>
                <a:latin typeface="MetaPlus-Normal"/>
              </a:rPr>
              <a:t>250 l Hopper </a:t>
            </a:r>
            <a:r>
              <a:rPr lang="de-DE" sz="1600" i="1" dirty="0" err="1">
                <a:solidFill>
                  <a:srgbClr val="EBF1DE"/>
                </a:solidFill>
                <a:latin typeface="MetaPlus-Normal"/>
              </a:rPr>
              <a:t>split</a:t>
            </a:r>
            <a:endParaRPr lang="de-DE" sz="1600" i="1" dirty="0">
              <a:solidFill>
                <a:srgbClr val="EBF1DE"/>
              </a:solidFill>
              <a:latin typeface="MetaPlus-Normal"/>
            </a:endParaRPr>
          </a:p>
          <a:p>
            <a:pPr marL="742950" lvl="1" indent="-285750">
              <a:spcBef>
                <a:spcPct val="20000"/>
              </a:spcBef>
              <a:buFont typeface="Symbol" charset="2"/>
              <a:buChar char="-"/>
            </a:pPr>
            <a:endParaRPr lang="de-DE" sz="1600" i="1" dirty="0">
              <a:solidFill>
                <a:srgbClr val="EBF1DE"/>
              </a:solidFill>
              <a:latin typeface="MetaPlus-Normal"/>
            </a:endParaRPr>
          </a:p>
          <a:p>
            <a:pPr marL="742950" lvl="1" indent="-285750">
              <a:spcBef>
                <a:spcPct val="20000"/>
              </a:spcBef>
              <a:buFont typeface="Symbol" charset="2"/>
              <a:buChar char="-"/>
            </a:pPr>
            <a:r>
              <a:rPr lang="en-US" sz="1600" i="1" dirty="0">
                <a:solidFill>
                  <a:srgbClr val="EBF1DE"/>
                </a:solidFill>
                <a:latin typeface="MetaPlus-Normal"/>
              </a:rPr>
              <a:t>16cm3 vacuum pump and ejector vacuum pump</a:t>
            </a:r>
          </a:p>
          <a:p>
            <a:pPr marL="742950" lvl="1" indent="-285750">
              <a:spcBef>
                <a:spcPct val="20000"/>
              </a:spcBef>
              <a:buFont typeface="Symbol" charset="2"/>
              <a:buChar char="-"/>
            </a:pPr>
            <a:endParaRPr lang="en-US" sz="1600" i="1" dirty="0">
              <a:solidFill>
                <a:srgbClr val="EBF1DE"/>
              </a:solidFill>
              <a:latin typeface="MetaPlus-Normal"/>
            </a:endParaRPr>
          </a:p>
          <a:p>
            <a:pPr marL="742950" lvl="1" indent="-285750">
              <a:spcBef>
                <a:spcPct val="20000"/>
              </a:spcBef>
              <a:buFont typeface="Symbol" charset="2"/>
              <a:buChar char="-"/>
            </a:pPr>
            <a:r>
              <a:rPr lang="en-US" sz="1600" i="1" dirty="0">
                <a:solidFill>
                  <a:srgbClr val="EBF1DE"/>
                </a:solidFill>
                <a:latin typeface="MetaPlus-Normal"/>
              </a:rPr>
              <a:t>Conveyor for hot filling </a:t>
            </a:r>
          </a:p>
          <a:p>
            <a:pPr marL="742950" lvl="1" indent="-285750">
              <a:spcBef>
                <a:spcPct val="20000"/>
              </a:spcBef>
              <a:buFont typeface="Symbol" charset="2"/>
              <a:buChar char="-"/>
            </a:pPr>
            <a:endParaRPr lang="en-US" sz="1600" i="1" dirty="0">
              <a:solidFill>
                <a:srgbClr val="EBF1DE"/>
              </a:solidFill>
              <a:latin typeface="MetaPlus-Normal"/>
            </a:endParaRPr>
          </a:p>
          <a:p>
            <a:pPr marL="742950" lvl="1" indent="-285750">
              <a:spcBef>
                <a:spcPct val="20000"/>
              </a:spcBef>
              <a:buFont typeface="Symbol" charset="2"/>
              <a:buChar char="-"/>
            </a:pPr>
            <a:r>
              <a:rPr lang="en-US" sz="1600" i="1" dirty="0">
                <a:solidFill>
                  <a:srgbClr val="EBF1DE"/>
                </a:solidFill>
                <a:latin typeface="MetaPlus-Normal"/>
              </a:rPr>
              <a:t>Conveyor unit for hot and cold filling  Installation only at the factory or by VEMAG Service</a:t>
            </a:r>
            <a:endParaRPr lang="de-DE" sz="1600" i="1" dirty="0">
              <a:solidFill>
                <a:srgbClr val="EBF1DE"/>
              </a:solidFill>
              <a:latin typeface="MetaPlus-Normal"/>
            </a:endParaRPr>
          </a:p>
        </p:txBody>
      </p:sp>
    </p:spTree>
    <p:extLst>
      <p:ext uri="{BB962C8B-B14F-4D97-AF65-F5344CB8AC3E}">
        <p14:creationId xmlns:p14="http://schemas.microsoft.com/office/powerpoint/2010/main" val="3188046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de-DE" dirty="0"/>
          </a:p>
          <a:p>
            <a:pPr marL="0" lvl="0" indent="0">
              <a:buNone/>
            </a:pPr>
            <a:endParaRPr lang="de-DE" dirty="0"/>
          </a:p>
          <a:p>
            <a:pPr lvl="0"/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DP6 Anwendungen </a:t>
            </a:r>
          </a:p>
        </p:txBody>
      </p:sp>
      <p:pic>
        <p:nvPicPr>
          <p:cNvPr id="7" name="Picture 6" descr="\\Ntvemag\marketing\Bilder\Aktuelles\DP3\01.11.11\IMG_248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78" y="1275249"/>
            <a:ext cx="1837792" cy="1400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 descr="\\Ntvemag\marketing\Bilder\Aktuelles\DP3\01.11.11\IMG_248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7112" y="1300857"/>
            <a:ext cx="1879930" cy="1375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44256" y="1300857"/>
            <a:ext cx="1985539" cy="1375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0008" y="1300857"/>
            <a:ext cx="2062535" cy="1375023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638655" y="2906233"/>
            <a:ext cx="1650889" cy="38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</a:t>
            </a:r>
            <a:r>
              <a:rPr lang="de-DE" dirty="0">
                <a:solidFill>
                  <a:schemeClr val="bg1"/>
                </a:solidFill>
              </a:rPr>
              <a:t>DHV937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451632" y="2884081"/>
            <a:ext cx="1650889" cy="38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</a:t>
            </a:r>
            <a:r>
              <a:rPr lang="de-DE" dirty="0">
                <a:solidFill>
                  <a:schemeClr val="bg1"/>
                </a:solidFill>
              </a:rPr>
              <a:t>LPV802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264609" y="2862816"/>
            <a:ext cx="1650889" cy="38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</a:t>
            </a:r>
            <a:r>
              <a:rPr lang="de-DE" dirty="0">
                <a:solidFill>
                  <a:schemeClr val="bg1"/>
                </a:solidFill>
              </a:rPr>
              <a:t>DHV815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8985830" y="2884081"/>
            <a:ext cx="1650889" cy="38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</a:t>
            </a:r>
            <a:r>
              <a:rPr lang="de-DE" dirty="0">
                <a:solidFill>
                  <a:schemeClr val="bg1"/>
                </a:solidFill>
              </a:rPr>
              <a:t>BC237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744981" y="4618619"/>
            <a:ext cx="165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Dosenfüllrohr 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545084" y="4618619"/>
            <a:ext cx="165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    MSF 931 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378906" y="4646671"/>
            <a:ext cx="165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    MPF818 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9073237" y="4709988"/>
            <a:ext cx="165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    MCO818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407" y="3307684"/>
            <a:ext cx="1810463" cy="123546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7112" y="3344673"/>
            <a:ext cx="1879930" cy="122519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4256" y="3393425"/>
            <a:ext cx="1985539" cy="122519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471" y="3458666"/>
            <a:ext cx="2062535" cy="123546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407" y="5030448"/>
            <a:ext cx="1837792" cy="1235461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2197865" y="5738887"/>
            <a:ext cx="165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    FSL210/211</a:t>
            </a: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057" y="5044055"/>
            <a:ext cx="1087627" cy="1235460"/>
          </a:xfrm>
          <a:prstGeom prst="rect">
            <a:avLst/>
          </a:prstGeom>
        </p:spPr>
      </p:pic>
      <p:sp>
        <p:nvSpPr>
          <p:cNvPr id="28" name="Textfeld 27"/>
          <p:cNvSpPr txBox="1"/>
          <p:nvPr/>
        </p:nvSpPr>
        <p:spPr>
          <a:xfrm>
            <a:off x="9351424" y="5488347"/>
            <a:ext cx="1650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    Alle Clipmaschinen </a:t>
            </a:r>
          </a:p>
        </p:txBody>
      </p:sp>
      <p:sp>
        <p:nvSpPr>
          <p:cNvPr id="29" name="Interaktive Schaltfläche: Start 28">
            <a:hlinkClick r:id="rId13" action="ppaction://hlinksldjump" highlightClick="1"/>
          </p:cNvPr>
          <p:cNvSpPr/>
          <p:nvPr/>
        </p:nvSpPr>
        <p:spPr>
          <a:xfrm>
            <a:off x="11714458" y="5918994"/>
            <a:ext cx="287338" cy="287338"/>
          </a:xfrm>
          <a:prstGeom prst="actionButtonHome">
            <a:avLst/>
          </a:prstGeom>
          <a:solidFill>
            <a:srgbClr val="006600"/>
          </a:solidFill>
          <a:ln>
            <a:solidFill>
              <a:srgbClr val="99C7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85E91E9-2D52-530D-807C-DD6D96C903AE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278" y="4899614"/>
            <a:ext cx="1679080" cy="1482313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A2D1ED4E-48FD-D835-37DC-B5477C42E07B}"/>
              </a:ext>
            </a:extLst>
          </p:cNvPr>
          <p:cNvSpPr txBox="1"/>
          <p:nvPr/>
        </p:nvSpPr>
        <p:spPr>
          <a:xfrm>
            <a:off x="5717532" y="5489095"/>
            <a:ext cx="1650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   </a:t>
            </a:r>
          </a:p>
          <a:p>
            <a:r>
              <a:rPr lang="de-DE" dirty="0">
                <a:solidFill>
                  <a:schemeClr val="bg1"/>
                </a:solidFill>
              </a:rPr>
              <a:t> VS227 plus </a:t>
            </a:r>
          </a:p>
        </p:txBody>
      </p:sp>
    </p:spTree>
    <p:extLst>
      <p:ext uri="{BB962C8B-B14F-4D97-AF65-F5344CB8AC3E}">
        <p14:creationId xmlns:p14="http://schemas.microsoft.com/office/powerpoint/2010/main" val="3847455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196901"/>
            <a:ext cx="10972800" cy="648024"/>
          </a:xfrm>
        </p:spPr>
        <p:txBody>
          <a:bodyPr/>
          <a:lstStyle/>
          <a:p>
            <a:r>
              <a:rPr lang="de-DE" sz="3600" dirty="0"/>
              <a:t>VEMAG</a:t>
            </a:r>
            <a:br>
              <a:rPr lang="de-DE" sz="3600" dirty="0"/>
            </a:br>
            <a:endParaRPr lang="de-DE" sz="3600" dirty="0"/>
          </a:p>
        </p:txBody>
      </p:sp>
      <p:sp>
        <p:nvSpPr>
          <p:cNvPr id="4" name="Titel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r>
              <a:rPr lang="de-DE" sz="9600" dirty="0"/>
              <a:t>Double </a:t>
            </a:r>
            <a:r>
              <a:rPr lang="de-DE" sz="9600" dirty="0" err="1"/>
              <a:t>screw</a:t>
            </a:r>
            <a:r>
              <a:rPr lang="de-DE" sz="9600" dirty="0"/>
              <a:t> </a:t>
            </a:r>
            <a:r>
              <a:rPr lang="de-DE" sz="9600"/>
              <a:t>machines</a:t>
            </a:r>
            <a:br>
              <a:rPr lang="de-DE" sz="3600" dirty="0"/>
            </a:b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431130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196901"/>
            <a:ext cx="10972800" cy="648024"/>
          </a:xfrm>
        </p:spPr>
        <p:txBody>
          <a:bodyPr/>
          <a:lstStyle/>
          <a:p>
            <a:r>
              <a:rPr lang="de-DE" sz="3600" dirty="0"/>
              <a:t>VEMAG</a:t>
            </a:r>
            <a:br>
              <a:rPr lang="de-DE" sz="3600" dirty="0"/>
            </a:br>
            <a:endParaRPr lang="de-DE" sz="3600" dirty="0"/>
          </a:p>
        </p:txBody>
      </p:sp>
      <p:sp>
        <p:nvSpPr>
          <p:cNvPr id="4" name="Titel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r>
              <a:rPr lang="de-DE" sz="9600" dirty="0"/>
              <a:t>Sausage- Linker</a:t>
            </a:r>
            <a:br>
              <a:rPr lang="de-DE" sz="3600" dirty="0"/>
            </a:b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4273499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Sausage-Linker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r>
              <a:rPr lang="en-US" dirty="0"/>
              <a:t>Filling capacity up to 2 t/h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Motor drive 2,75 kW servo motor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Double screw 24C/36/24 HPZ ø62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Solid state linking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Linking gearbox is fixed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40 l hopper with plastic safety lid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DHV937 short without roller guide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165" y="1132395"/>
            <a:ext cx="4310246" cy="49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83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Sausage-Linker - Options 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lvl="1"/>
            <a:endParaRPr lang="de-DE" dirty="0"/>
          </a:p>
          <a:p>
            <a:pPr marL="342900" lvl="1" indent="0">
              <a:buNone/>
            </a:pPr>
            <a:endParaRPr lang="en-US" dirty="0"/>
          </a:p>
          <a:p>
            <a:pPr lvl="1"/>
            <a:r>
              <a:rPr lang="en-US" dirty="0"/>
              <a:t>DHV937 short with roller guide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DHV937 long without roller guide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DHV937 long with roller guide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Remote control socket for clip applications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Toolbar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807" y="1132395"/>
            <a:ext cx="4310246" cy="49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96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Sausage-Linker 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0"/>
          </p:nvPr>
        </p:nvSpPr>
        <p:spPr>
          <a:xfrm>
            <a:off x="409903" y="1038650"/>
            <a:ext cx="8833334" cy="50891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Filling / portioning of all types of sausages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Small craft businesses or "company founders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Transition from piston filler to vacuum filling machine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" name="Picture 3" descr="C:\Users\kordel\Documents\Vakuumfüller\HP3\Produktbilder HP3\Bierschinken_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382" y="3609907"/>
            <a:ext cx="1769282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024" y="3621436"/>
            <a:ext cx="1767993" cy="1621677"/>
          </a:xfrm>
          <a:prstGeom prst="rect">
            <a:avLst/>
          </a:prstGeom>
        </p:spPr>
      </p:pic>
      <p:pic>
        <p:nvPicPr>
          <p:cNvPr id="8" name="Picture 6" descr="C:\Users\kordel\Documents\Vakuumfüller\HP3\Produktbilder HP3\Fleischwurst_0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6224" y="3609907"/>
            <a:ext cx="1769282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Users\kordel\Documents\Vakuumfüller\HP3\Produktbilder HP3\Jagdwurst_0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6979" y="3623113"/>
            <a:ext cx="1572081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C:\Users\kordel\Documents\Vakuumfüller\HP3\Produktbilder HP3\Sortiment_Gesamt_0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3011" y="1286743"/>
            <a:ext cx="2293647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nteraktive Schaltfläche: Start 10">
            <a:hlinkClick r:id="rId8" action="ppaction://hlinksldjump" highlightClick="1"/>
          </p:cNvPr>
          <p:cNvSpPr/>
          <p:nvPr/>
        </p:nvSpPr>
        <p:spPr>
          <a:xfrm>
            <a:off x="11306240" y="5697415"/>
            <a:ext cx="405114" cy="411558"/>
          </a:xfrm>
          <a:prstGeom prst="actionButtonHome">
            <a:avLst/>
          </a:prstGeom>
          <a:solidFill>
            <a:srgbClr val="006600"/>
          </a:solidFill>
          <a:ln>
            <a:solidFill>
              <a:srgbClr val="99C7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928081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196901"/>
            <a:ext cx="10972800" cy="648024"/>
          </a:xfrm>
        </p:spPr>
        <p:txBody>
          <a:bodyPr/>
          <a:lstStyle/>
          <a:p>
            <a:r>
              <a:rPr lang="de-DE" sz="3600" dirty="0"/>
              <a:t>VEMAG</a:t>
            </a:r>
            <a:br>
              <a:rPr lang="de-DE" sz="3600" dirty="0"/>
            </a:br>
            <a:endParaRPr lang="de-DE" sz="3600" dirty="0"/>
          </a:p>
        </p:txBody>
      </p:sp>
      <p:sp>
        <p:nvSpPr>
          <p:cNvPr id="4" name="Titel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r>
              <a:rPr lang="de-DE" sz="9600" dirty="0"/>
              <a:t>HP1</a:t>
            </a:r>
            <a:br>
              <a:rPr lang="de-DE" sz="3600" dirty="0"/>
            </a:b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154759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HP1 </a:t>
            </a:r>
            <a:r>
              <a:rPr lang="de-DE" sz="2400" dirty="0" err="1"/>
              <a:t>Variants</a:t>
            </a:r>
            <a:endParaRPr lang="de-DE" sz="2400" dirty="0"/>
          </a:p>
        </p:txBody>
      </p:sp>
      <p:sp>
        <p:nvSpPr>
          <p:cNvPr id="2" name="Inhaltsplatzhalter 1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r>
              <a:rPr lang="en-US" dirty="0"/>
              <a:t>HP1 Bakery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HP1 Filling, portioning, clipping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HP1 Filling, portioning, clipping and twisting 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HP1 CAN Bus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Also available as HT version with 390rpm for bakery and Grinder applications 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0700" y="956929"/>
            <a:ext cx="3211805" cy="50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54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HP1 - Basismaschine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0"/>
          </p:nvPr>
        </p:nvSpPr>
        <p:spPr>
          <a:xfrm>
            <a:off x="409903" y="1038650"/>
            <a:ext cx="7059206" cy="5089100"/>
          </a:xfrm>
        </p:spPr>
        <p:txBody>
          <a:bodyPr>
            <a:normAutofit/>
          </a:bodyPr>
          <a:lstStyle/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r>
              <a:rPr lang="en-US" dirty="0"/>
              <a:t>Filling capacity from 2.0t/h – 2,6t/h (</a:t>
            </a:r>
            <a:r>
              <a:rPr lang="en-US" dirty="0" err="1"/>
              <a:t>depense</a:t>
            </a:r>
            <a:r>
              <a:rPr lang="en-US" dirty="0"/>
              <a:t> on the used double screw)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Drive motor 2,75 kW servo motor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7" touch panel with control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hopper size 105 l split, standard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Vacuum pump 16 m³/h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For each HP1 a housing, a double screw and a filling horn holder or Wolf985 must be selected.</a:t>
            </a:r>
            <a:endParaRPr lang="de-DE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3093" y="886045"/>
            <a:ext cx="3211805" cy="50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3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Small and medium </a:t>
            </a:r>
            <a:r>
              <a:rPr lang="de-DE" sz="2400" dirty="0" err="1"/>
              <a:t>sized</a:t>
            </a:r>
            <a:r>
              <a:rPr lang="de-DE" sz="2400" dirty="0"/>
              <a:t> </a:t>
            </a:r>
            <a:r>
              <a:rPr lang="de-DE" sz="2400" dirty="0" err="1"/>
              <a:t>filling</a:t>
            </a:r>
            <a:r>
              <a:rPr lang="de-DE" sz="2400" dirty="0"/>
              <a:t> </a:t>
            </a:r>
            <a:r>
              <a:rPr lang="de-DE" sz="2400" dirty="0" err="1"/>
              <a:t>machines</a:t>
            </a:r>
            <a:endParaRPr lang="de-DE" sz="2400" dirty="0"/>
          </a:p>
        </p:txBody>
      </p:sp>
      <p:pic>
        <p:nvPicPr>
          <p:cNvPr id="10" name="Picture 3" descr="\\Ntvemag\marketing\Bilder\Logo_Icon\neues Icon\CoTo_Siegel_final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9445" y="2806167"/>
            <a:ext cx="1366837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>
            <a:hlinkClick r:id="rId4" action="ppaction://hlinksldjump"/>
          </p:cNvPr>
          <p:cNvSpPr/>
          <p:nvPr/>
        </p:nvSpPr>
        <p:spPr>
          <a:xfrm>
            <a:off x="8053329" y="5679068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DP6</a:t>
            </a:r>
            <a:endParaRPr lang="de-DE" u="sng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115035" y="2607913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Sausage-Linker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282848" y="4173005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HP1</a:t>
            </a:r>
            <a:endParaRPr lang="de-DE" u="sng" dirty="0">
              <a:solidFill>
                <a:schemeClr val="bg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3441919" y="5494402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Robot 500</a:t>
            </a:r>
            <a:r>
              <a:rPr lang="en-US" altLang="de-DE" sz="1400" dirty="0"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 </a:t>
            </a:r>
            <a:endParaRPr lang="en-US" alt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6887" y="735927"/>
            <a:ext cx="982441" cy="1926000"/>
          </a:xfr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015" y="838426"/>
            <a:ext cx="1693117" cy="1924391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23" y="2247005"/>
            <a:ext cx="1445614" cy="1926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6860" y="3753068"/>
            <a:ext cx="2889000" cy="1926000"/>
          </a:xfrm>
          <a:prstGeom prst="rect">
            <a:avLst/>
          </a:prstGeom>
        </p:spPr>
      </p:pic>
      <p:pic>
        <p:nvPicPr>
          <p:cNvPr id="6" name="Grafik 5">
            <a:hlinkClick r:id="rId4" action="ppaction://hlinksldjump"/>
            <a:extLst>
              <a:ext uri="{FF2B5EF4-FFF2-40B4-BE49-F238E27FC236}">
                <a16:creationId xmlns:a16="http://schemas.microsoft.com/office/drawing/2014/main" id="{7A8685C0-B4DB-D788-163B-B3941B6543BC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8675" y="3113933"/>
            <a:ext cx="2814585" cy="2565135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0A9BEC02-CDEC-005D-58DD-9788A6A3D71F}"/>
              </a:ext>
            </a:extLst>
          </p:cNvPr>
          <p:cNvSpPr/>
          <p:nvPr/>
        </p:nvSpPr>
        <p:spPr>
          <a:xfrm>
            <a:off x="7779972" y="2760313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  <a:hlinkClick r:id="rId13" action="ppaction://hlinksldjump"/>
              </a:rPr>
              <a:t>Robby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4419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HP1 – Must </a:t>
            </a:r>
            <a:r>
              <a:rPr lang="de-DE" sz="2400" dirty="0" err="1"/>
              <a:t>haves</a:t>
            </a:r>
            <a:endParaRPr lang="de-DE" sz="2400" dirty="0"/>
          </a:p>
        </p:txBody>
      </p:sp>
      <p:sp>
        <p:nvSpPr>
          <p:cNvPr id="2" name="Inhaltsplatzhalter 1"/>
          <p:cNvSpPr>
            <a:spLocks noGrp="1"/>
          </p:cNvSpPr>
          <p:nvPr>
            <p:ph idx="10"/>
          </p:nvPr>
        </p:nvSpPr>
        <p:spPr>
          <a:xfrm>
            <a:off x="409903" y="1038650"/>
            <a:ext cx="7677930" cy="5089100"/>
          </a:xfrm>
        </p:spPr>
        <p:txBody>
          <a:bodyPr>
            <a:normAutofit/>
          </a:bodyPr>
          <a:lstStyle/>
          <a:p>
            <a:pPr marL="342900" lvl="1" indent="0">
              <a:buNone/>
            </a:pPr>
            <a:r>
              <a:rPr lang="de-DE" b="1" i="0" u="sng" dirty="0" err="1"/>
              <a:t>Housing</a:t>
            </a:r>
            <a:r>
              <a:rPr lang="de-DE" b="1" i="0" u="sng" dirty="0"/>
              <a:t>:</a:t>
            </a:r>
          </a:p>
          <a:p>
            <a:pPr lvl="1"/>
            <a:endParaRPr lang="de-DE" dirty="0"/>
          </a:p>
          <a:p>
            <a:pPr>
              <a:buFont typeface="Symbol" panose="05050102010706020507" pitchFamily="18" charset="2"/>
              <a:buChar char="-"/>
            </a:pPr>
            <a:r>
              <a:rPr lang="de-DE" sz="1600" dirty="0">
                <a:solidFill>
                  <a:srgbClr val="AFC18D"/>
                </a:solidFill>
              </a:rPr>
              <a:t>DS-</a:t>
            </a:r>
            <a:r>
              <a:rPr lang="de-DE" sz="1600" dirty="0" err="1">
                <a:solidFill>
                  <a:srgbClr val="AFC18D"/>
                </a:solidFill>
              </a:rPr>
              <a:t>housing</a:t>
            </a:r>
            <a:r>
              <a:rPr lang="de-DE" sz="1600" dirty="0">
                <a:solidFill>
                  <a:srgbClr val="AFC18D"/>
                </a:solidFill>
              </a:rPr>
              <a:t> 194-70/100-ø62 POM</a:t>
            </a:r>
          </a:p>
          <a:p>
            <a:pPr>
              <a:buFont typeface="Symbol" panose="05050102010706020507" pitchFamily="18" charset="2"/>
              <a:buChar char="-"/>
            </a:pPr>
            <a:endParaRPr lang="de-DE" sz="1600" dirty="0">
              <a:solidFill>
                <a:srgbClr val="AFC18D"/>
              </a:solidFill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de-DE" sz="1600" dirty="0">
                <a:solidFill>
                  <a:srgbClr val="AFC18D"/>
                </a:solidFill>
              </a:rPr>
              <a:t>FK-Gehäuse 194-70/100- ø62 </a:t>
            </a:r>
            <a:r>
              <a:rPr lang="de-DE" sz="1600" dirty="0" err="1">
                <a:solidFill>
                  <a:srgbClr val="AFC18D"/>
                </a:solidFill>
              </a:rPr>
              <a:t>Hiresist</a:t>
            </a:r>
            <a:endParaRPr lang="de-DE" sz="1600" dirty="0">
              <a:solidFill>
                <a:srgbClr val="AFC18D"/>
              </a:solidFill>
            </a:endParaRPr>
          </a:p>
          <a:p>
            <a:pPr>
              <a:buFont typeface="Symbol" panose="05050102010706020507" pitchFamily="18" charset="2"/>
              <a:buChar char="-"/>
            </a:pPr>
            <a:endParaRPr lang="de-DE" sz="1500" i="0" dirty="0">
              <a:solidFill>
                <a:srgbClr val="AFC18D"/>
              </a:solidFill>
            </a:endParaRPr>
          </a:p>
          <a:p>
            <a:pPr>
              <a:buFont typeface="Symbol" panose="05050102010706020507" pitchFamily="18" charset="2"/>
              <a:buChar char="-"/>
            </a:pPr>
            <a:endParaRPr lang="de-DE" sz="1600" dirty="0"/>
          </a:p>
        </p:txBody>
      </p:sp>
      <p:sp>
        <p:nvSpPr>
          <p:cNvPr id="4" name="Inhaltsplatzhalt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	 </a:t>
            </a:r>
            <a:r>
              <a:rPr lang="de-DE" b="1" u="sng" dirty="0"/>
              <a:t>Double </a:t>
            </a:r>
            <a:r>
              <a:rPr lang="de-DE" b="1" u="sng" dirty="0" err="1"/>
              <a:t>screws</a:t>
            </a:r>
            <a:r>
              <a:rPr lang="de-DE" b="1" u="sng" dirty="0"/>
              <a:t>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55" y="3099775"/>
            <a:ext cx="4455319" cy="244094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267" y="3398522"/>
            <a:ext cx="5322250" cy="281846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3267" y="1625145"/>
            <a:ext cx="5322250" cy="195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21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HP1 – Must </a:t>
            </a:r>
            <a:r>
              <a:rPr lang="de-DE" sz="2400" dirty="0" err="1"/>
              <a:t>haves</a:t>
            </a:r>
            <a:endParaRPr lang="de-DE" sz="2400" dirty="0"/>
          </a:p>
        </p:txBody>
      </p:sp>
      <p:sp>
        <p:nvSpPr>
          <p:cNvPr id="2" name="Inhaltsplatzhalter 1"/>
          <p:cNvSpPr>
            <a:spLocks noGrp="1"/>
          </p:cNvSpPr>
          <p:nvPr>
            <p:ph idx="10"/>
          </p:nvPr>
        </p:nvSpPr>
        <p:spPr>
          <a:xfrm>
            <a:off x="409903" y="1038650"/>
            <a:ext cx="7677930" cy="5089100"/>
          </a:xfrm>
        </p:spPr>
        <p:txBody>
          <a:bodyPr>
            <a:normAutofit/>
          </a:bodyPr>
          <a:lstStyle/>
          <a:p>
            <a:pPr marL="342900" lvl="1" indent="0">
              <a:buNone/>
            </a:pPr>
            <a:r>
              <a:rPr lang="de-DE" b="1" i="0" u="sng" dirty="0" err="1"/>
              <a:t>Filling</a:t>
            </a:r>
            <a:r>
              <a:rPr lang="de-DE" b="1" i="0" u="sng" dirty="0"/>
              <a:t> </a:t>
            </a:r>
            <a:r>
              <a:rPr lang="de-DE" b="1" i="0" u="sng" dirty="0" err="1"/>
              <a:t>horn</a:t>
            </a:r>
            <a:r>
              <a:rPr lang="de-DE" b="1" i="0" u="sng" dirty="0"/>
              <a:t> holder:</a:t>
            </a:r>
          </a:p>
          <a:p>
            <a:pPr lvl="1"/>
            <a:endParaRPr lang="de-DE" dirty="0"/>
          </a:p>
          <a:p>
            <a:pPr>
              <a:buFont typeface="Symbol" panose="05050102010706020507" pitchFamily="18" charset="2"/>
              <a:buChar char="-"/>
            </a:pPr>
            <a:r>
              <a:rPr lang="de-DE" sz="1500" dirty="0" err="1">
                <a:solidFill>
                  <a:srgbClr val="AFC18D"/>
                </a:solidFill>
              </a:rPr>
              <a:t>Filling</a:t>
            </a:r>
            <a:r>
              <a:rPr lang="de-DE" sz="1500" dirty="0">
                <a:solidFill>
                  <a:srgbClr val="AFC18D"/>
                </a:solidFill>
              </a:rPr>
              <a:t> </a:t>
            </a:r>
            <a:r>
              <a:rPr lang="de-DE" sz="1500" dirty="0" err="1">
                <a:solidFill>
                  <a:srgbClr val="AFC18D"/>
                </a:solidFill>
              </a:rPr>
              <a:t>horn</a:t>
            </a:r>
            <a:r>
              <a:rPr lang="de-DE" sz="1500" dirty="0">
                <a:solidFill>
                  <a:srgbClr val="AFC18D"/>
                </a:solidFill>
              </a:rPr>
              <a:t> holder </a:t>
            </a:r>
            <a:r>
              <a:rPr lang="de-DE" sz="1500" dirty="0" err="1">
                <a:solidFill>
                  <a:srgbClr val="AFC18D"/>
                </a:solidFill>
              </a:rPr>
              <a:t>with</a:t>
            </a:r>
            <a:r>
              <a:rPr lang="de-DE" sz="1500" dirty="0">
                <a:solidFill>
                  <a:srgbClr val="AFC18D"/>
                </a:solidFill>
              </a:rPr>
              <a:t> </a:t>
            </a:r>
            <a:r>
              <a:rPr lang="de-DE" sz="1500" dirty="0" err="1">
                <a:solidFill>
                  <a:srgbClr val="AFC18D"/>
                </a:solidFill>
              </a:rPr>
              <a:t>nozzels</a:t>
            </a:r>
            <a:r>
              <a:rPr lang="de-DE" sz="1500" dirty="0">
                <a:solidFill>
                  <a:srgbClr val="AFC18D"/>
                </a:solidFill>
              </a:rPr>
              <a:t> </a:t>
            </a:r>
          </a:p>
          <a:p>
            <a:pPr>
              <a:buFont typeface="Symbol" panose="05050102010706020507" pitchFamily="18" charset="2"/>
              <a:buChar char="-"/>
            </a:pPr>
            <a:endParaRPr lang="de-DE" sz="1500" dirty="0">
              <a:solidFill>
                <a:srgbClr val="AFC18D"/>
              </a:solidFill>
            </a:endParaRPr>
          </a:p>
          <a:p>
            <a:pPr>
              <a:buFont typeface="Symbol" panose="05050102010706020507" pitchFamily="18" charset="2"/>
              <a:buChar char="-"/>
            </a:pPr>
            <a:endParaRPr lang="de-DE" sz="1500" dirty="0">
              <a:solidFill>
                <a:srgbClr val="AFC18D"/>
              </a:solidFill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de-DE" sz="1500" dirty="0" err="1">
                <a:solidFill>
                  <a:srgbClr val="AFC18D"/>
                </a:solidFill>
              </a:rPr>
              <a:t>Filling</a:t>
            </a:r>
            <a:r>
              <a:rPr lang="de-DE" sz="1500" dirty="0">
                <a:solidFill>
                  <a:srgbClr val="AFC18D"/>
                </a:solidFill>
              </a:rPr>
              <a:t> </a:t>
            </a:r>
            <a:r>
              <a:rPr lang="de-DE" sz="1500" dirty="0" err="1">
                <a:solidFill>
                  <a:srgbClr val="AFC18D"/>
                </a:solidFill>
              </a:rPr>
              <a:t>horn</a:t>
            </a:r>
            <a:r>
              <a:rPr lang="de-DE" sz="1500" dirty="0">
                <a:solidFill>
                  <a:srgbClr val="AFC18D"/>
                </a:solidFill>
              </a:rPr>
              <a:t> holder </a:t>
            </a:r>
            <a:r>
              <a:rPr lang="de-DE" sz="1500" dirty="0" err="1">
                <a:solidFill>
                  <a:srgbClr val="AFC18D"/>
                </a:solidFill>
              </a:rPr>
              <a:t>for</a:t>
            </a:r>
            <a:r>
              <a:rPr lang="de-DE" sz="1500" dirty="0">
                <a:solidFill>
                  <a:srgbClr val="AFC18D"/>
                </a:solidFill>
              </a:rPr>
              <a:t> </a:t>
            </a:r>
            <a:r>
              <a:rPr lang="de-DE" sz="1500" dirty="0" err="1">
                <a:solidFill>
                  <a:srgbClr val="AFC18D"/>
                </a:solidFill>
              </a:rPr>
              <a:t>attachments</a:t>
            </a:r>
            <a:r>
              <a:rPr lang="de-DE" sz="1500" dirty="0">
                <a:solidFill>
                  <a:srgbClr val="AFC18D"/>
                </a:solidFill>
              </a:rPr>
              <a:t> ( BC237)</a:t>
            </a:r>
          </a:p>
          <a:p>
            <a:pPr>
              <a:buFont typeface="Symbol" panose="05050102010706020507" pitchFamily="18" charset="2"/>
              <a:buChar char="-"/>
            </a:pPr>
            <a:endParaRPr lang="de-DE" sz="1500" dirty="0">
              <a:solidFill>
                <a:srgbClr val="AFC18D"/>
              </a:solidFill>
            </a:endParaRPr>
          </a:p>
          <a:p>
            <a:pPr>
              <a:buFont typeface="Symbol" panose="05050102010706020507" pitchFamily="18" charset="2"/>
              <a:buChar char="-"/>
            </a:pPr>
            <a:endParaRPr lang="de-DE" sz="1500" dirty="0">
              <a:solidFill>
                <a:srgbClr val="AFC18D"/>
              </a:solidFill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en-US" sz="1500" dirty="0">
                <a:solidFill>
                  <a:srgbClr val="AFC18D"/>
                </a:solidFill>
              </a:rPr>
              <a:t>VEMAG Grinder 985 - Ø 70mm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1500" dirty="0">
                <a:solidFill>
                  <a:srgbClr val="AFC18D"/>
                </a:solidFill>
              </a:rPr>
              <a:t>For simultaneous grinding and filling for masses down to -1°C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1500" dirty="0">
                <a:solidFill>
                  <a:srgbClr val="AFC18D"/>
                </a:solidFill>
              </a:rPr>
              <a:t>Not suitable for separation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1500" dirty="0">
                <a:solidFill>
                  <a:srgbClr val="AFC18D"/>
                </a:solidFill>
              </a:rPr>
              <a:t>Consisting of: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1500" dirty="0">
                <a:solidFill>
                  <a:srgbClr val="AFC18D"/>
                </a:solidFill>
              </a:rPr>
              <a:t>Filling mincer housing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1500" dirty="0">
                <a:solidFill>
                  <a:srgbClr val="AFC18D"/>
                </a:solidFill>
              </a:rPr>
              <a:t>Shaft to drive the grinder in connection with a special pair of double screw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1500" dirty="0">
                <a:solidFill>
                  <a:srgbClr val="AFC18D"/>
                </a:solidFill>
              </a:rPr>
              <a:t>Cutting set parts can only be used in 3 parts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1500" dirty="0">
                <a:solidFill>
                  <a:srgbClr val="AFC18D"/>
                </a:solidFill>
              </a:rPr>
              <a:t>Pre-cutter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1500" dirty="0">
                <a:solidFill>
                  <a:srgbClr val="AFC18D"/>
                </a:solidFill>
              </a:rPr>
              <a:t>knife 4 blades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1500" dirty="0">
                <a:solidFill>
                  <a:srgbClr val="AFC18D"/>
                </a:solidFill>
              </a:rPr>
              <a:t>end hole disc 3/4/5/6 and 7,8mm</a:t>
            </a:r>
            <a:endParaRPr lang="de-DE" sz="1500" dirty="0">
              <a:solidFill>
                <a:srgbClr val="AFC18D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0605" y="974855"/>
            <a:ext cx="1376592" cy="1201921"/>
          </a:xfrm>
          <a:prstGeom prst="rect">
            <a:avLst/>
          </a:prstGeom>
        </p:spPr>
      </p:pic>
      <p:pic>
        <p:nvPicPr>
          <p:cNvPr id="7" name="Grafik 6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0605" y="2737509"/>
            <a:ext cx="1376592" cy="1228126"/>
          </a:xfrm>
          <a:prstGeom prst="rect">
            <a:avLst/>
          </a:prstGeom>
        </p:spPr>
      </p:pic>
      <p:pic>
        <p:nvPicPr>
          <p:cNvPr id="8" name="Grafik 7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312" y="4526368"/>
            <a:ext cx="1376592" cy="123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HP1 – Options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0"/>
          </p:nvPr>
        </p:nvSpPr>
        <p:spPr>
          <a:xfrm>
            <a:off x="409903" y="1038650"/>
            <a:ext cx="7677930" cy="5089100"/>
          </a:xfrm>
        </p:spPr>
        <p:txBody>
          <a:bodyPr>
            <a:normAutofit/>
          </a:bodyPr>
          <a:lstStyle/>
          <a:p>
            <a:pPr marL="342900" lvl="1" indent="0">
              <a:buNone/>
            </a:pPr>
            <a:endParaRPr lang="de-DE" dirty="0"/>
          </a:p>
          <a:p>
            <a:pPr>
              <a:buFont typeface="Symbol" panose="05050102010706020507" pitchFamily="18" charset="2"/>
              <a:buChar char="-"/>
            </a:pPr>
            <a:r>
              <a:rPr lang="en-US" sz="1500" dirty="0">
                <a:solidFill>
                  <a:srgbClr val="AFC18D"/>
                </a:solidFill>
              </a:rPr>
              <a:t>40L hopper with security lid</a:t>
            </a:r>
          </a:p>
          <a:p>
            <a:pPr>
              <a:buFont typeface="Symbol" panose="05050102010706020507" pitchFamily="18" charset="2"/>
              <a:buChar char="-"/>
            </a:pPr>
            <a:endParaRPr lang="en-US" sz="1500" dirty="0">
              <a:solidFill>
                <a:srgbClr val="AFC18D"/>
              </a:solidFill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en-US" sz="1500" dirty="0">
                <a:solidFill>
                  <a:srgbClr val="AFC18D"/>
                </a:solidFill>
              </a:rPr>
              <a:t>Ejector pump</a:t>
            </a:r>
          </a:p>
          <a:p>
            <a:pPr>
              <a:buFont typeface="Symbol" panose="05050102010706020507" pitchFamily="18" charset="2"/>
              <a:buChar char="-"/>
            </a:pPr>
            <a:endParaRPr lang="en-US" sz="1500" dirty="0">
              <a:solidFill>
                <a:srgbClr val="AFC18D"/>
              </a:solidFill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en-US" sz="1500" dirty="0">
                <a:solidFill>
                  <a:srgbClr val="AFC18D"/>
                </a:solidFill>
              </a:rPr>
              <a:t>Chassis</a:t>
            </a:r>
          </a:p>
          <a:p>
            <a:pPr>
              <a:buFont typeface="Symbol" panose="05050102010706020507" pitchFamily="18" charset="2"/>
              <a:buChar char="-"/>
            </a:pPr>
            <a:endParaRPr lang="en-US" sz="1500" dirty="0">
              <a:solidFill>
                <a:srgbClr val="AFC18D"/>
              </a:solidFill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en-US" sz="1500" dirty="0">
                <a:solidFill>
                  <a:srgbClr val="AFC18D"/>
                </a:solidFill>
              </a:rPr>
              <a:t>Solid state twisting</a:t>
            </a:r>
          </a:p>
          <a:p>
            <a:pPr>
              <a:buFont typeface="Symbol" panose="05050102010706020507" pitchFamily="18" charset="2"/>
              <a:buChar char="-"/>
            </a:pPr>
            <a:endParaRPr lang="en-US" sz="1500" dirty="0">
              <a:solidFill>
                <a:srgbClr val="AFC18D"/>
              </a:solidFill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en-US" sz="1500" dirty="0">
                <a:solidFill>
                  <a:srgbClr val="AFC18D"/>
                </a:solidFill>
              </a:rPr>
              <a:t>CAN BUS</a:t>
            </a:r>
          </a:p>
          <a:p>
            <a:pPr>
              <a:buFont typeface="Symbol" panose="05050102010706020507" pitchFamily="18" charset="2"/>
              <a:buChar char="-"/>
            </a:pPr>
            <a:endParaRPr lang="en-US" sz="1500" dirty="0">
              <a:solidFill>
                <a:srgbClr val="AFC18D"/>
              </a:solidFill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en-US" sz="1500" dirty="0">
                <a:solidFill>
                  <a:srgbClr val="AFC18D"/>
                </a:solidFill>
              </a:rPr>
              <a:t>Tool bar</a:t>
            </a:r>
          </a:p>
          <a:p>
            <a:pPr>
              <a:buFont typeface="Symbol" panose="05050102010706020507" pitchFamily="18" charset="2"/>
              <a:buChar char="-"/>
            </a:pPr>
            <a:endParaRPr lang="de-DE" sz="1500" dirty="0">
              <a:solidFill>
                <a:srgbClr val="AFC18D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9432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de-DE" dirty="0"/>
          </a:p>
          <a:p>
            <a:pPr marL="0" lvl="0" indent="0">
              <a:buNone/>
            </a:pPr>
            <a:endParaRPr lang="de-DE" dirty="0"/>
          </a:p>
          <a:p>
            <a:pPr lvl="0"/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HP1 Anwendungen </a:t>
            </a:r>
          </a:p>
        </p:txBody>
      </p:sp>
      <p:pic>
        <p:nvPicPr>
          <p:cNvPr id="7" name="Picture 6" descr="\\Ntvemag\marketing\Bilder\Aktuelles\DP3\01.11.11\IMG_248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78" y="1275249"/>
            <a:ext cx="1837792" cy="1400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37112" y="1361726"/>
            <a:ext cx="1879930" cy="1253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44256" y="1326523"/>
            <a:ext cx="1985539" cy="1323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0008" y="1300857"/>
            <a:ext cx="2062535" cy="1375023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638655" y="2906233"/>
            <a:ext cx="1650889" cy="38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</a:t>
            </a:r>
            <a:r>
              <a:rPr lang="de-DE" dirty="0">
                <a:solidFill>
                  <a:schemeClr val="bg1"/>
                </a:solidFill>
              </a:rPr>
              <a:t>DHV937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451632" y="2884081"/>
            <a:ext cx="1650889" cy="38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</a:t>
            </a:r>
            <a:r>
              <a:rPr lang="de-DE" dirty="0">
                <a:solidFill>
                  <a:schemeClr val="bg1"/>
                </a:solidFill>
              </a:rPr>
              <a:t>LPV802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264609" y="2862816"/>
            <a:ext cx="1650889" cy="38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</a:t>
            </a:r>
            <a:r>
              <a:rPr lang="de-DE" dirty="0">
                <a:solidFill>
                  <a:schemeClr val="bg1"/>
                </a:solidFill>
              </a:rPr>
              <a:t>DHV841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8985830" y="2884081"/>
            <a:ext cx="1650889" cy="38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</a:t>
            </a:r>
            <a:r>
              <a:rPr lang="de-DE" dirty="0">
                <a:solidFill>
                  <a:schemeClr val="bg1"/>
                </a:solidFill>
              </a:rPr>
              <a:t>BC237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453937" y="4618619"/>
            <a:ext cx="2140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Can </a:t>
            </a:r>
            <a:r>
              <a:rPr lang="de-DE" dirty="0" err="1">
                <a:solidFill>
                  <a:schemeClr val="bg1"/>
                </a:solidFill>
              </a:rPr>
              <a:t>filling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horn</a:t>
            </a:r>
            <a:r>
              <a:rPr lang="de-DE" dirty="0">
                <a:solidFill>
                  <a:schemeClr val="bg1"/>
                </a:solidFill>
              </a:rPr>
              <a:t> 908 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545084" y="4618619"/>
            <a:ext cx="165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    MSF 931 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378906" y="4646671"/>
            <a:ext cx="165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    MPF818 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9073237" y="4709988"/>
            <a:ext cx="165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    MCO818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78" y="3307684"/>
            <a:ext cx="1837792" cy="123546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181" y="3344673"/>
            <a:ext cx="1837791" cy="122519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8130" y="3393425"/>
            <a:ext cx="1837791" cy="122519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6143" y="3458666"/>
            <a:ext cx="1853190" cy="123546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407" y="5030448"/>
            <a:ext cx="1837792" cy="1235461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2511667" y="5812432"/>
            <a:ext cx="165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    FSL210/211</a:t>
            </a: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7076" y="5016003"/>
            <a:ext cx="1087627" cy="1235460"/>
          </a:xfrm>
          <a:prstGeom prst="rect">
            <a:avLst/>
          </a:prstGeom>
        </p:spPr>
      </p:pic>
      <p:sp>
        <p:nvSpPr>
          <p:cNvPr id="28" name="Textfeld 27"/>
          <p:cNvSpPr txBox="1"/>
          <p:nvPr/>
        </p:nvSpPr>
        <p:spPr>
          <a:xfrm>
            <a:off x="5593117" y="5581369"/>
            <a:ext cx="165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5502308" y="5073768"/>
            <a:ext cx="1650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 All</a:t>
            </a:r>
          </a:p>
          <a:p>
            <a:r>
              <a:rPr lang="de-DE" dirty="0">
                <a:solidFill>
                  <a:schemeClr val="bg1"/>
                </a:solidFill>
              </a:rPr>
              <a:t>Clipping </a:t>
            </a:r>
            <a:r>
              <a:rPr lang="de-DE" dirty="0" err="1">
                <a:solidFill>
                  <a:schemeClr val="bg1"/>
                </a:solidFill>
              </a:rPr>
              <a:t>machines</a:t>
            </a:r>
            <a:r>
              <a:rPr lang="de-DE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0" name="Interaktive Schaltfläche: Start 29">
            <a:hlinkClick r:id="rId13" action="ppaction://hlinksldjump" highlightClick="1"/>
          </p:cNvPr>
          <p:cNvSpPr/>
          <p:nvPr/>
        </p:nvSpPr>
        <p:spPr>
          <a:xfrm>
            <a:off x="11306240" y="5697415"/>
            <a:ext cx="405114" cy="411558"/>
          </a:xfrm>
          <a:prstGeom prst="actionButtonHome">
            <a:avLst/>
          </a:prstGeom>
          <a:solidFill>
            <a:srgbClr val="006600"/>
          </a:solidFill>
          <a:ln>
            <a:solidFill>
              <a:srgbClr val="99C7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1025122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196901"/>
            <a:ext cx="10972800" cy="648024"/>
          </a:xfrm>
        </p:spPr>
        <p:txBody>
          <a:bodyPr/>
          <a:lstStyle/>
          <a:p>
            <a:r>
              <a:rPr lang="de-DE" sz="3600" dirty="0"/>
              <a:t>VEMAG</a:t>
            </a:r>
            <a:br>
              <a:rPr lang="de-DE" sz="3600" dirty="0"/>
            </a:br>
            <a:endParaRPr lang="de-DE" sz="3600" dirty="0"/>
          </a:p>
        </p:txBody>
      </p:sp>
      <p:sp>
        <p:nvSpPr>
          <p:cNvPr id="4" name="Titel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r>
              <a:rPr lang="de-DE" sz="11100" dirty="0">
                <a:solidFill>
                  <a:schemeClr val="bg2">
                    <a:lumMod val="90000"/>
                  </a:schemeClr>
                </a:solidFill>
              </a:rPr>
              <a:t>Robot 500 </a:t>
            </a:r>
          </a:p>
          <a:p>
            <a:br>
              <a:rPr lang="de-DE" sz="3600" dirty="0"/>
            </a:b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906691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Robot 500 Typ 174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  <a:p>
            <a:r>
              <a:rPr lang="de-DE" dirty="0" err="1"/>
              <a:t>For</a:t>
            </a:r>
            <a:r>
              <a:rPr lang="de-DE" dirty="0"/>
              <a:t> soft </a:t>
            </a:r>
            <a:r>
              <a:rPr lang="de-DE" dirty="0" err="1"/>
              <a:t>masses</a:t>
            </a:r>
            <a:r>
              <a:rPr lang="de-DE" dirty="0"/>
              <a:t>:</a:t>
            </a:r>
          </a:p>
          <a:p>
            <a:pPr lvl="1"/>
            <a:r>
              <a:rPr lang="en-US" dirty="0"/>
              <a:t>For clipping</a:t>
            </a:r>
          </a:p>
          <a:p>
            <a:pPr lvl="1"/>
            <a:r>
              <a:rPr lang="en-US" dirty="0"/>
              <a:t>For twisting </a:t>
            </a:r>
          </a:p>
          <a:p>
            <a:pPr lvl="1"/>
            <a:r>
              <a:rPr lang="en-US" dirty="0"/>
              <a:t>Filling head</a:t>
            </a:r>
          </a:p>
          <a:p>
            <a:pPr lvl="1"/>
            <a:r>
              <a:rPr lang="en-US" dirty="0"/>
              <a:t>As </a:t>
            </a:r>
            <a:r>
              <a:rPr lang="en-US" dirty="0" err="1"/>
              <a:t>Koex</a:t>
            </a:r>
            <a:r>
              <a:rPr lang="en-US" dirty="0"/>
              <a:t> B machine</a:t>
            </a:r>
          </a:p>
          <a:p>
            <a:pPr lvl="1"/>
            <a:r>
              <a:rPr lang="en-US" dirty="0"/>
              <a:t>Bakery</a:t>
            </a:r>
          </a:p>
          <a:p>
            <a:pPr lvl="1"/>
            <a:r>
              <a:rPr lang="en-US" dirty="0"/>
              <a:t>Etc.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de-DE" sz="1650" i="0" dirty="0" err="1">
                <a:solidFill>
                  <a:schemeClr val="bg1"/>
                </a:solidFill>
              </a:rPr>
              <a:t>For</a:t>
            </a:r>
            <a:r>
              <a:rPr lang="de-DE" sz="1650" i="0" dirty="0">
                <a:solidFill>
                  <a:schemeClr val="bg1"/>
                </a:solidFill>
              </a:rPr>
              <a:t> </a:t>
            </a:r>
            <a:r>
              <a:rPr lang="de-DE" sz="1650" i="0" dirty="0" err="1">
                <a:solidFill>
                  <a:schemeClr val="bg1"/>
                </a:solidFill>
              </a:rPr>
              <a:t>grinder</a:t>
            </a:r>
            <a:r>
              <a:rPr lang="de-DE" sz="1650" i="0" dirty="0">
                <a:solidFill>
                  <a:schemeClr val="bg1"/>
                </a:solidFill>
              </a:rPr>
              <a:t> </a:t>
            </a:r>
            <a:r>
              <a:rPr lang="de-DE" sz="1650" i="0" dirty="0" err="1">
                <a:solidFill>
                  <a:schemeClr val="bg1"/>
                </a:solidFill>
              </a:rPr>
              <a:t>application</a:t>
            </a:r>
            <a:r>
              <a:rPr lang="de-DE" sz="1650" i="0" dirty="0">
                <a:solidFill>
                  <a:schemeClr val="bg1"/>
                </a:solidFill>
              </a:rPr>
              <a:t> </a:t>
            </a:r>
            <a:r>
              <a:rPr lang="de-DE" sz="1650" i="0" dirty="0" err="1">
                <a:solidFill>
                  <a:schemeClr val="bg1"/>
                </a:solidFill>
              </a:rPr>
              <a:t>and</a:t>
            </a:r>
            <a:r>
              <a:rPr lang="de-DE" sz="1650" i="0" dirty="0">
                <a:solidFill>
                  <a:schemeClr val="bg1"/>
                </a:solidFill>
              </a:rPr>
              <a:t> solid </a:t>
            </a:r>
            <a:r>
              <a:rPr lang="de-DE" sz="1650" i="0" dirty="0" err="1">
                <a:solidFill>
                  <a:schemeClr val="bg1"/>
                </a:solidFill>
              </a:rPr>
              <a:t>masses</a:t>
            </a:r>
            <a:endParaRPr lang="de-DE" sz="1650" i="0" dirty="0">
              <a:solidFill>
                <a:schemeClr val="bg1"/>
              </a:solidFill>
            </a:endParaRPr>
          </a:p>
          <a:p>
            <a:pPr lvl="1"/>
            <a:r>
              <a:rPr lang="en-US" dirty="0"/>
              <a:t>With filling grinder 980</a:t>
            </a:r>
          </a:p>
          <a:p>
            <a:pPr lvl="1"/>
            <a:r>
              <a:rPr lang="en-US" dirty="0"/>
              <a:t>As High Torque</a:t>
            </a:r>
          </a:p>
          <a:p>
            <a:pPr lvl="1"/>
            <a:r>
              <a:rPr lang="en-US" dirty="0"/>
              <a:t>With pneumatic separation</a:t>
            </a:r>
          </a:p>
          <a:p>
            <a:endParaRPr lang="de-DE" dirty="0"/>
          </a:p>
          <a:p>
            <a:pPr lvl="1"/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348" y="1125050"/>
            <a:ext cx="6922698" cy="461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09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Robot 500 Typ 174 Models 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lvl="1"/>
            <a:r>
              <a:rPr lang="de-DE" sz="1800" dirty="0">
                <a:solidFill>
                  <a:srgbClr val="B0C18D"/>
                </a:solidFill>
              </a:rPr>
              <a:t>80 OMR </a:t>
            </a:r>
            <a:r>
              <a:rPr lang="de-DE" sz="1800" dirty="0" err="1">
                <a:solidFill>
                  <a:srgbClr val="B0C18D"/>
                </a:solidFill>
              </a:rPr>
              <a:t>hydraulic</a:t>
            </a:r>
            <a:r>
              <a:rPr lang="de-DE" sz="1800" dirty="0">
                <a:solidFill>
                  <a:srgbClr val="B0C18D"/>
                </a:solidFill>
              </a:rPr>
              <a:t> </a:t>
            </a:r>
            <a:r>
              <a:rPr lang="de-DE" sz="1800" dirty="0" err="1">
                <a:solidFill>
                  <a:srgbClr val="B0C18D"/>
                </a:solidFill>
              </a:rPr>
              <a:t>motor</a:t>
            </a:r>
            <a:r>
              <a:rPr lang="de-DE" sz="1800" dirty="0">
                <a:solidFill>
                  <a:srgbClr val="B0C18D"/>
                </a:solidFill>
              </a:rPr>
              <a:t> </a:t>
            </a:r>
            <a:r>
              <a:rPr lang="de-DE" sz="1800" dirty="0" err="1">
                <a:solidFill>
                  <a:srgbClr val="B0C18D"/>
                </a:solidFill>
              </a:rPr>
              <a:t>rpm</a:t>
            </a:r>
            <a:r>
              <a:rPr lang="de-DE" sz="1800" dirty="0">
                <a:solidFill>
                  <a:srgbClr val="B0C18D"/>
                </a:solidFill>
              </a:rPr>
              <a:t> 300</a:t>
            </a:r>
            <a:r>
              <a:rPr lang="de-DE" sz="1800" i="0" dirty="0">
                <a:solidFill>
                  <a:schemeClr val="bg1"/>
                </a:solidFill>
              </a:rPr>
              <a:t>	 </a:t>
            </a:r>
            <a:r>
              <a:rPr lang="de-DE" sz="1800" dirty="0">
                <a:solidFill>
                  <a:schemeClr val="bg1"/>
                </a:solidFill>
              </a:rPr>
              <a:t>     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Output 2,8 t/h </a:t>
            </a:r>
            <a:r>
              <a:rPr lang="de-DE" dirty="0">
                <a:solidFill>
                  <a:schemeClr val="bg1"/>
                </a:solidFill>
                <a:sym typeface="Wingdings" panose="05000000000000000000" pitchFamily="2" charset="2"/>
              </a:rPr>
              <a:t> DS 48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High portioning capacity, linking without sausage grinder 980, cooked sausage</a:t>
            </a:r>
            <a:r>
              <a:rPr lang="de-DE" dirty="0">
                <a:solidFill>
                  <a:schemeClr val="bg1"/>
                </a:solidFill>
              </a:rPr>
              <a:t>	</a:t>
            </a:r>
          </a:p>
          <a:p>
            <a:pPr marL="914400" lvl="2" indent="0">
              <a:buNone/>
            </a:pPr>
            <a:endParaRPr lang="de-DE" dirty="0">
              <a:solidFill>
                <a:schemeClr val="bg1"/>
              </a:solidFill>
            </a:endParaRP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dirty="0">
                <a:solidFill>
                  <a:schemeClr val="bg1"/>
                </a:solidFill>
              </a:rPr>
              <a:t> </a:t>
            </a:r>
            <a:r>
              <a:rPr lang="de-DE" sz="1800" dirty="0">
                <a:solidFill>
                  <a:srgbClr val="B0C18D"/>
                </a:solidFill>
              </a:rPr>
              <a:t>125 OMR </a:t>
            </a:r>
            <a:r>
              <a:rPr lang="de-DE" sz="1800" dirty="0" err="1">
                <a:solidFill>
                  <a:srgbClr val="B0C18D"/>
                </a:solidFill>
              </a:rPr>
              <a:t>hydraulic</a:t>
            </a:r>
            <a:r>
              <a:rPr lang="de-DE" sz="1800" dirty="0">
                <a:solidFill>
                  <a:srgbClr val="B0C18D"/>
                </a:solidFill>
              </a:rPr>
              <a:t> </a:t>
            </a:r>
            <a:r>
              <a:rPr lang="de-DE" sz="1800" dirty="0" err="1">
                <a:solidFill>
                  <a:srgbClr val="B0C18D"/>
                </a:solidFill>
              </a:rPr>
              <a:t>motor</a:t>
            </a:r>
            <a:r>
              <a:rPr lang="de-DE" sz="1800" dirty="0">
                <a:solidFill>
                  <a:srgbClr val="B0C18D"/>
                </a:solidFill>
              </a:rPr>
              <a:t> </a:t>
            </a:r>
            <a:r>
              <a:rPr lang="de-DE" sz="1800" dirty="0" err="1">
                <a:solidFill>
                  <a:srgbClr val="B0C18D"/>
                </a:solidFill>
              </a:rPr>
              <a:t>rpm</a:t>
            </a:r>
            <a:r>
              <a:rPr lang="de-DE" sz="1800" dirty="0">
                <a:solidFill>
                  <a:srgbClr val="B0C18D"/>
                </a:solidFill>
              </a:rPr>
              <a:t> 190</a:t>
            </a:r>
          </a:p>
          <a:p>
            <a:pPr lvl="2"/>
            <a:r>
              <a:rPr lang="de-DE" dirty="0">
                <a:solidFill>
                  <a:schemeClr val="bg1"/>
                </a:solidFill>
              </a:rPr>
              <a:t>Output 1,8 t/h </a:t>
            </a:r>
            <a:r>
              <a:rPr lang="de-DE" dirty="0">
                <a:solidFill>
                  <a:schemeClr val="bg1"/>
                </a:solidFill>
                <a:sym typeface="Wingdings" panose="05000000000000000000" pitchFamily="2" charset="2"/>
              </a:rPr>
              <a:t> DS 48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 For stiff masses, without any </a:t>
            </a:r>
            <a:r>
              <a:rPr lang="de-DE" dirty="0" err="1">
                <a:solidFill>
                  <a:schemeClr val="bg1"/>
                </a:solidFill>
              </a:rPr>
              <a:t>grinder</a:t>
            </a:r>
            <a:r>
              <a:rPr lang="de-DE" dirty="0">
                <a:solidFill>
                  <a:schemeClr val="bg1"/>
                </a:solidFill>
              </a:rPr>
              <a:t>	</a:t>
            </a:r>
          </a:p>
          <a:p>
            <a:pPr lvl="2"/>
            <a:endParaRPr lang="de-DE" dirty="0">
              <a:solidFill>
                <a:schemeClr val="bg1"/>
              </a:solidFill>
            </a:endParaRPr>
          </a:p>
          <a:p>
            <a:pPr lvl="1"/>
            <a:r>
              <a:rPr lang="de-DE" sz="1800" dirty="0">
                <a:solidFill>
                  <a:srgbClr val="B0C18D"/>
                </a:solidFill>
              </a:rPr>
              <a:t>160 OMR </a:t>
            </a:r>
            <a:r>
              <a:rPr lang="de-DE" sz="1800" dirty="0" err="1">
                <a:solidFill>
                  <a:srgbClr val="B0C18D"/>
                </a:solidFill>
              </a:rPr>
              <a:t>hydraulic</a:t>
            </a:r>
            <a:r>
              <a:rPr lang="de-DE" sz="1800" dirty="0">
                <a:solidFill>
                  <a:srgbClr val="B0C18D"/>
                </a:solidFill>
              </a:rPr>
              <a:t> </a:t>
            </a:r>
            <a:r>
              <a:rPr lang="de-DE" sz="1800" dirty="0" err="1">
                <a:solidFill>
                  <a:srgbClr val="B0C18D"/>
                </a:solidFill>
              </a:rPr>
              <a:t>motor</a:t>
            </a:r>
            <a:r>
              <a:rPr lang="de-DE" sz="1800" dirty="0">
                <a:solidFill>
                  <a:srgbClr val="B0C18D"/>
                </a:solidFill>
              </a:rPr>
              <a:t> </a:t>
            </a:r>
            <a:r>
              <a:rPr lang="de-DE" sz="1800" dirty="0" err="1">
                <a:solidFill>
                  <a:srgbClr val="B0C18D"/>
                </a:solidFill>
              </a:rPr>
              <a:t>rpm</a:t>
            </a:r>
            <a:r>
              <a:rPr lang="de-DE" sz="1800" dirty="0">
                <a:solidFill>
                  <a:srgbClr val="B0C18D"/>
                </a:solidFill>
              </a:rPr>
              <a:t> 150</a:t>
            </a:r>
          </a:p>
          <a:p>
            <a:pPr lvl="2"/>
            <a:r>
              <a:rPr lang="de-DE" dirty="0">
                <a:solidFill>
                  <a:schemeClr val="bg1"/>
                </a:solidFill>
              </a:rPr>
              <a:t>Output 1,4 t/h </a:t>
            </a:r>
            <a:r>
              <a:rPr lang="de-DE" dirty="0">
                <a:solidFill>
                  <a:schemeClr val="bg1"/>
                </a:solidFill>
                <a:sym typeface="Wingdings" panose="05000000000000000000" pitchFamily="2" charset="2"/>
              </a:rPr>
              <a:t> DS 48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Bakery applications and sausage grinder 980</a:t>
            </a:r>
          </a:p>
          <a:p>
            <a:pPr marL="914400" lvl="2" indent="0">
              <a:buNone/>
            </a:pPr>
            <a:endParaRPr lang="de-DE" dirty="0">
              <a:solidFill>
                <a:schemeClr val="bg1"/>
              </a:solidFill>
            </a:endParaRP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dirty="0">
                <a:solidFill>
                  <a:schemeClr val="bg1"/>
                </a:solidFill>
              </a:rPr>
              <a:t> </a:t>
            </a:r>
            <a:r>
              <a:rPr lang="de-DE" sz="1800" dirty="0">
                <a:solidFill>
                  <a:srgbClr val="B0C18D"/>
                </a:solidFill>
              </a:rPr>
              <a:t>200 OMR </a:t>
            </a:r>
            <a:r>
              <a:rPr lang="de-DE" sz="1800" dirty="0" err="1">
                <a:solidFill>
                  <a:srgbClr val="B0C18D"/>
                </a:solidFill>
              </a:rPr>
              <a:t>hydraulic</a:t>
            </a:r>
            <a:r>
              <a:rPr lang="de-DE" sz="1800" dirty="0">
                <a:solidFill>
                  <a:srgbClr val="B0C18D"/>
                </a:solidFill>
              </a:rPr>
              <a:t> </a:t>
            </a:r>
            <a:r>
              <a:rPr lang="de-DE" sz="1800" dirty="0" err="1">
                <a:solidFill>
                  <a:srgbClr val="B0C18D"/>
                </a:solidFill>
              </a:rPr>
              <a:t>motor</a:t>
            </a:r>
            <a:r>
              <a:rPr lang="de-DE" sz="1800" dirty="0">
                <a:solidFill>
                  <a:srgbClr val="B0C18D"/>
                </a:solidFill>
              </a:rPr>
              <a:t> </a:t>
            </a:r>
            <a:r>
              <a:rPr lang="de-DE" sz="1800" dirty="0" err="1">
                <a:solidFill>
                  <a:srgbClr val="B0C18D"/>
                </a:solidFill>
              </a:rPr>
              <a:t>rpm</a:t>
            </a:r>
            <a:r>
              <a:rPr lang="de-DE" sz="1800" dirty="0">
                <a:solidFill>
                  <a:srgbClr val="B0C18D"/>
                </a:solidFill>
              </a:rPr>
              <a:t> 120</a:t>
            </a:r>
          </a:p>
          <a:p>
            <a:pPr lvl="2"/>
            <a:r>
              <a:rPr lang="de-DE" dirty="0">
                <a:solidFill>
                  <a:schemeClr val="bg1"/>
                </a:solidFill>
              </a:rPr>
              <a:t>Output 1,1 t/h </a:t>
            </a:r>
            <a:r>
              <a:rPr lang="de-DE" dirty="0">
                <a:solidFill>
                  <a:schemeClr val="bg1"/>
                </a:solidFill>
                <a:sym typeface="Wingdings" panose="05000000000000000000" pitchFamily="2" charset="2"/>
              </a:rPr>
              <a:t> DS 48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For fondant and similar products</a:t>
            </a:r>
            <a:endParaRPr lang="de-DE" dirty="0">
              <a:solidFill>
                <a:schemeClr val="bg1"/>
              </a:solidFill>
            </a:endParaRP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114" y="1038650"/>
            <a:ext cx="6769892" cy="48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93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Robot 500 Typ 174 Basics  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lvl="1"/>
            <a:r>
              <a:rPr lang="en-US" dirty="0"/>
              <a:t>Equipped with VEMAG double screw technology</a:t>
            </a:r>
          </a:p>
          <a:p>
            <a:pPr lvl="1"/>
            <a:r>
              <a:rPr lang="en-US" dirty="0"/>
              <a:t>CAN bus </a:t>
            </a:r>
          </a:p>
          <a:p>
            <a:pPr lvl="1"/>
            <a:r>
              <a:rPr lang="en-US" dirty="0"/>
              <a:t>Based on a hydraulic system proven over many years </a:t>
            </a:r>
          </a:p>
          <a:p>
            <a:pPr lvl="1"/>
            <a:r>
              <a:rPr lang="en-US" dirty="0"/>
              <a:t>Compatible with all current VEMAG attachments </a:t>
            </a:r>
          </a:p>
          <a:p>
            <a:pPr lvl="1"/>
            <a:r>
              <a:rPr lang="en-US" dirty="0"/>
              <a:t>Can be combined with all clipping machines</a:t>
            </a:r>
          </a:p>
          <a:p>
            <a:pPr lvl="1"/>
            <a:r>
              <a:rPr lang="en-US" dirty="0"/>
              <a:t>110 l hopper divided</a:t>
            </a:r>
          </a:p>
          <a:p>
            <a:pPr lvl="1"/>
            <a:r>
              <a:rPr lang="en-US" dirty="0"/>
              <a:t>16 </a:t>
            </a:r>
            <a:r>
              <a:rPr lang="en-US" dirty="0" err="1"/>
              <a:t>cbm</a:t>
            </a:r>
            <a:r>
              <a:rPr lang="en-US" dirty="0"/>
              <a:t> vacuum pump</a:t>
            </a:r>
          </a:p>
          <a:p>
            <a:pPr lvl="1"/>
            <a:r>
              <a:rPr lang="en-US" dirty="0"/>
              <a:t>Operation via 12``Touch Panel</a:t>
            </a:r>
          </a:p>
          <a:p>
            <a:pPr lvl="1"/>
            <a:r>
              <a:rPr lang="en-US" dirty="0"/>
              <a:t>VEMAG standard connection for attachments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80 mm x ¼ round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35 pin remote control cable</a:t>
            </a:r>
            <a:endParaRPr lang="de-DE" dirty="0"/>
          </a:p>
          <a:p>
            <a:pPr lvl="1"/>
            <a:endParaRPr lang="de-DE" dirty="0"/>
          </a:p>
          <a:p>
            <a:pPr marL="342900" lvl="1" indent="0">
              <a:buNone/>
            </a:pPr>
            <a:endParaRPr lang="de-DE" dirty="0"/>
          </a:p>
          <a:p>
            <a:pPr lvl="1"/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348" y="1125050"/>
            <a:ext cx="6922698" cy="461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94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Robot 500 Typ 174 Options  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lvl="1"/>
            <a:r>
              <a:rPr lang="en-US" dirty="0"/>
              <a:t>Elevator with side or rear insertion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40 </a:t>
            </a:r>
            <a:r>
              <a:rPr lang="en-US" dirty="0" err="1"/>
              <a:t>cbm</a:t>
            </a:r>
            <a:r>
              <a:rPr lang="en-US" dirty="0"/>
              <a:t> vacuum pump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Twisting off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Integration of different weighing systems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230 l hopper divided</a:t>
            </a:r>
            <a:endParaRPr lang="de-DE" dirty="0"/>
          </a:p>
          <a:p>
            <a:pPr lvl="1"/>
            <a:endParaRPr lang="de-DE" dirty="0"/>
          </a:p>
          <a:p>
            <a:pPr marL="342900" lvl="1" indent="0">
              <a:buNone/>
            </a:pPr>
            <a:endParaRPr lang="de-DE" dirty="0"/>
          </a:p>
          <a:p>
            <a:pPr lvl="1"/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348" y="1125050"/>
            <a:ext cx="6922698" cy="461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39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Robot 500 Typ 174 Options  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marL="342900" lvl="1" indent="0">
              <a:buNone/>
            </a:pPr>
            <a:endParaRPr lang="de-DE" dirty="0"/>
          </a:p>
          <a:p>
            <a:pPr marL="342900" lvl="1" indent="0">
              <a:buNone/>
            </a:pPr>
            <a:r>
              <a:rPr lang="en-US" sz="1600" i="0" u="sng" dirty="0">
                <a:solidFill>
                  <a:schemeClr val="bg1"/>
                </a:solidFill>
              </a:rPr>
              <a:t>Adjustment of the output rate as well as optimization of the product quality: </a:t>
            </a:r>
          </a:p>
          <a:p>
            <a:pPr marL="342900" lvl="1" indent="0">
              <a:buNone/>
            </a:pPr>
            <a:endParaRPr lang="en-US" sz="1600" i="0" u="sng" dirty="0">
              <a:solidFill>
                <a:schemeClr val="bg1"/>
              </a:solidFill>
            </a:endParaRPr>
          </a:p>
          <a:p>
            <a:pPr lvl="1"/>
            <a:r>
              <a:rPr lang="en-US" dirty="0"/>
              <a:t>Through different double screws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Only standard crews with a length of 367mm can be used!!!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Use of the master curve is not possible!!!!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marL="342900" lvl="1" indent="0">
              <a:buNone/>
            </a:pPr>
            <a:endParaRPr lang="de-DE" dirty="0"/>
          </a:p>
          <a:p>
            <a:pPr lvl="1"/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Picture 4" descr="C:\Users\kordel\Documents\Vakuumfüller\HP10L\Bilder HP10L\Freigestellt\IMG_5871_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7600" y="2417071"/>
            <a:ext cx="5040427" cy="280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532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196901"/>
            <a:ext cx="10972800" cy="648024"/>
          </a:xfrm>
        </p:spPr>
        <p:txBody>
          <a:bodyPr/>
          <a:lstStyle/>
          <a:p>
            <a:r>
              <a:rPr lang="de-DE" sz="3600" dirty="0"/>
              <a:t>VEMAG</a:t>
            </a:r>
            <a:br>
              <a:rPr lang="de-DE" sz="3600" dirty="0"/>
            </a:br>
            <a:endParaRPr lang="de-DE" sz="3600" dirty="0"/>
          </a:p>
        </p:txBody>
      </p:sp>
      <p:sp>
        <p:nvSpPr>
          <p:cNvPr id="4" name="Titel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r>
              <a:rPr lang="de-DE" sz="9600" dirty="0"/>
              <a:t>Vane </a:t>
            </a:r>
            <a:r>
              <a:rPr lang="de-DE" sz="9600" dirty="0" err="1"/>
              <a:t>cell</a:t>
            </a:r>
            <a:r>
              <a:rPr lang="de-DE" sz="9600" dirty="0"/>
              <a:t> </a:t>
            </a:r>
            <a:r>
              <a:rPr lang="de-DE" sz="9600" dirty="0" err="1"/>
              <a:t>machines</a:t>
            </a:r>
            <a:r>
              <a:rPr lang="de-DE" sz="9600" dirty="0"/>
              <a:t> </a:t>
            </a:r>
            <a:br>
              <a:rPr lang="de-DE" sz="3600" dirty="0"/>
            </a:b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516524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de-DE" dirty="0"/>
          </a:p>
          <a:p>
            <a:pPr marL="0" lvl="0" indent="0">
              <a:buNone/>
            </a:pPr>
            <a:endParaRPr lang="de-DE" dirty="0"/>
          </a:p>
          <a:p>
            <a:pPr lvl="0"/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Robot 500   </a:t>
            </a:r>
            <a:r>
              <a:rPr lang="de-DE" sz="2400" dirty="0" err="1"/>
              <a:t>Applications</a:t>
            </a:r>
            <a:endParaRPr lang="de-DE" sz="2400" dirty="0"/>
          </a:p>
        </p:txBody>
      </p:sp>
      <p:pic>
        <p:nvPicPr>
          <p:cNvPr id="7" name="Picture 6" descr="\\Ntvemag\marketing\Bilder\Aktuelles\DP3\01.11.11\IMG_248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78" y="1275249"/>
            <a:ext cx="1837792" cy="1400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37112" y="1361726"/>
            <a:ext cx="1879930" cy="1253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44256" y="1326523"/>
            <a:ext cx="1985539" cy="1323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0008" y="1300857"/>
            <a:ext cx="2062535" cy="1375023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638655" y="2906233"/>
            <a:ext cx="1650889" cy="38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</a:t>
            </a:r>
            <a:r>
              <a:rPr lang="de-DE" dirty="0">
                <a:solidFill>
                  <a:schemeClr val="bg1"/>
                </a:solidFill>
              </a:rPr>
              <a:t>DHV937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451632" y="2884081"/>
            <a:ext cx="1650889" cy="38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</a:t>
            </a:r>
            <a:r>
              <a:rPr lang="de-DE" dirty="0">
                <a:solidFill>
                  <a:schemeClr val="bg1"/>
                </a:solidFill>
              </a:rPr>
              <a:t>LPV802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264609" y="2862816"/>
            <a:ext cx="1650889" cy="38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</a:t>
            </a:r>
            <a:r>
              <a:rPr lang="de-DE" dirty="0">
                <a:solidFill>
                  <a:schemeClr val="bg1"/>
                </a:solidFill>
              </a:rPr>
              <a:t>DHV841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8985830" y="2884081"/>
            <a:ext cx="1650889" cy="38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</a:t>
            </a:r>
            <a:r>
              <a:rPr lang="de-DE" dirty="0">
                <a:solidFill>
                  <a:schemeClr val="bg1"/>
                </a:solidFill>
              </a:rPr>
              <a:t>BC237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744981" y="4618619"/>
            <a:ext cx="165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Can </a:t>
            </a:r>
            <a:r>
              <a:rPr lang="de-DE" dirty="0" err="1">
                <a:solidFill>
                  <a:schemeClr val="bg1"/>
                </a:solidFill>
              </a:rPr>
              <a:t>filling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horn</a:t>
            </a:r>
            <a:r>
              <a:rPr lang="de-DE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545084" y="4618619"/>
            <a:ext cx="165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    MSF 931 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378906" y="4646671"/>
            <a:ext cx="165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    MPF818 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9073237" y="4709988"/>
            <a:ext cx="165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    MCO818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78" y="3307684"/>
            <a:ext cx="1837792" cy="123546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181" y="3344673"/>
            <a:ext cx="1837791" cy="122519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8130" y="3393425"/>
            <a:ext cx="1837791" cy="122519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6143" y="3458666"/>
            <a:ext cx="1853190" cy="123546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407" y="5030448"/>
            <a:ext cx="1837792" cy="1235461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2511667" y="5812432"/>
            <a:ext cx="165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    FSL210/211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024" y="5016003"/>
            <a:ext cx="1877557" cy="1249906"/>
          </a:xfrm>
          <a:prstGeom prst="rect">
            <a:avLst/>
          </a:prstGeom>
        </p:spPr>
      </p:pic>
      <p:sp>
        <p:nvSpPr>
          <p:cNvPr id="27" name="Textfeld 26"/>
          <p:cNvSpPr txBox="1"/>
          <p:nvPr/>
        </p:nvSpPr>
        <p:spPr>
          <a:xfrm>
            <a:off x="6128581" y="5824323"/>
            <a:ext cx="165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    CC215</a:t>
            </a:r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0124" y="5030448"/>
            <a:ext cx="1087627" cy="1235460"/>
          </a:xfrm>
          <a:prstGeom prst="rect">
            <a:avLst/>
          </a:prstGeom>
        </p:spPr>
      </p:pic>
      <p:sp>
        <p:nvSpPr>
          <p:cNvPr id="31" name="Textfeld 30"/>
          <p:cNvSpPr txBox="1"/>
          <p:nvPr/>
        </p:nvSpPr>
        <p:spPr>
          <a:xfrm>
            <a:off x="9073237" y="5206001"/>
            <a:ext cx="1650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 All</a:t>
            </a:r>
          </a:p>
          <a:p>
            <a:r>
              <a:rPr lang="de-DE" dirty="0">
                <a:solidFill>
                  <a:schemeClr val="bg1"/>
                </a:solidFill>
              </a:rPr>
              <a:t>Clipping </a:t>
            </a:r>
            <a:r>
              <a:rPr lang="de-DE" dirty="0" err="1">
                <a:solidFill>
                  <a:schemeClr val="bg1"/>
                </a:solidFill>
              </a:rPr>
              <a:t>machines</a:t>
            </a:r>
            <a:r>
              <a:rPr lang="de-DE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9" name="Interaktive Schaltfläche: Start 28">
            <a:hlinkClick r:id="rId14" action="ppaction://hlinksldjump" highlightClick="1"/>
          </p:cNvPr>
          <p:cNvSpPr/>
          <p:nvPr/>
        </p:nvSpPr>
        <p:spPr>
          <a:xfrm>
            <a:off x="11306240" y="5697415"/>
            <a:ext cx="405114" cy="411558"/>
          </a:xfrm>
          <a:prstGeom prst="actionButtonHome">
            <a:avLst/>
          </a:prstGeom>
          <a:solidFill>
            <a:srgbClr val="006600"/>
          </a:solidFill>
          <a:ln>
            <a:solidFill>
              <a:srgbClr val="99C7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78132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8744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196901"/>
            <a:ext cx="10972800" cy="648024"/>
          </a:xfrm>
        </p:spPr>
        <p:txBody>
          <a:bodyPr/>
          <a:lstStyle/>
          <a:p>
            <a:r>
              <a:rPr lang="de-DE" sz="3600" dirty="0"/>
              <a:t>VEMAG</a:t>
            </a:r>
            <a:br>
              <a:rPr lang="de-DE" sz="3600" dirty="0"/>
            </a:br>
            <a:endParaRPr lang="de-DE" sz="3600" dirty="0"/>
          </a:p>
        </p:txBody>
      </p:sp>
      <p:sp>
        <p:nvSpPr>
          <p:cNvPr id="4" name="Titel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r>
              <a:rPr lang="de-DE" sz="9600" dirty="0"/>
              <a:t>Robby</a:t>
            </a:r>
            <a:br>
              <a:rPr lang="de-DE" sz="3600" dirty="0"/>
            </a:b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887987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Robby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0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1600" dirty="0"/>
              <a:t>Filling capacity up to 2.3 t/h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8-chamber rotor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12" touch screen 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Motor 2,75 kW servo motor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Hopper size 105 l split 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Filling / linking / portioning of all types of sausages with DHV or clipping machines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Small to medium sized craft businesses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err="1"/>
              <a:t>Koex</a:t>
            </a:r>
            <a:r>
              <a:rPr lang="en-US" sz="1600" dirty="0"/>
              <a:t>-B machine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Convenience BC237, filling head 981</a:t>
            </a:r>
            <a:endParaRPr lang="de-DE" sz="1600" dirty="0"/>
          </a:p>
          <a:p>
            <a:pPr lvl="1"/>
            <a:endParaRPr lang="de-DE" sz="1600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28247" y="837938"/>
            <a:ext cx="2698302" cy="528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299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Robby Optionen </a:t>
            </a:r>
          </a:p>
        </p:txBody>
      </p:sp>
      <p:sp>
        <p:nvSpPr>
          <p:cNvPr id="7" name="Rechteck 6"/>
          <p:cNvSpPr/>
          <p:nvPr/>
        </p:nvSpPr>
        <p:spPr>
          <a:xfrm>
            <a:off x="141767" y="797511"/>
            <a:ext cx="10823945" cy="571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</a:pPr>
            <a:endParaRPr lang="de-DE" sz="2000" i="1" dirty="0">
              <a:solidFill>
                <a:srgbClr val="EBF1DE"/>
              </a:solidFill>
              <a:latin typeface="MetaPlus-Normal"/>
            </a:endParaRPr>
          </a:p>
          <a:p>
            <a:pPr marL="742950" lvl="1" indent="-285750">
              <a:spcBef>
                <a:spcPct val="20000"/>
              </a:spcBef>
              <a:buFont typeface="Symbol" charset="2"/>
              <a:buChar char="-"/>
            </a:pPr>
            <a:r>
              <a:rPr lang="en-US" sz="1600" i="1" dirty="0">
                <a:solidFill>
                  <a:srgbClr val="EBF1DE"/>
                </a:solidFill>
                <a:latin typeface="MetaPlus-Normal"/>
              </a:rPr>
              <a:t>Standard twisting 		Solid State </a:t>
            </a:r>
          </a:p>
          <a:p>
            <a:pPr marL="742950" lvl="1" indent="-285750">
              <a:spcBef>
                <a:spcPct val="20000"/>
              </a:spcBef>
              <a:buFont typeface="Symbol" charset="2"/>
              <a:buChar char="-"/>
            </a:pPr>
            <a:endParaRPr lang="en-US" sz="1600" i="1" dirty="0">
              <a:solidFill>
                <a:srgbClr val="EBF1DE"/>
              </a:solidFill>
              <a:latin typeface="MetaPlus-Normal"/>
            </a:endParaRPr>
          </a:p>
          <a:p>
            <a:pPr marL="742950" lvl="1" indent="-285750">
              <a:spcBef>
                <a:spcPct val="20000"/>
              </a:spcBef>
              <a:buFont typeface="Symbol" charset="2"/>
              <a:buChar char="-"/>
            </a:pPr>
            <a:r>
              <a:rPr lang="en-US" sz="1600" i="1" dirty="0">
                <a:solidFill>
                  <a:srgbClr val="EBF1DE"/>
                </a:solidFill>
                <a:latin typeface="MetaPlus-Normal"/>
              </a:rPr>
              <a:t>Servo twisting for increased twisting capacity ( mandatory when using DHV815)</a:t>
            </a:r>
          </a:p>
          <a:p>
            <a:pPr marL="742950" lvl="1" indent="-285750">
              <a:spcBef>
                <a:spcPct val="20000"/>
              </a:spcBef>
              <a:buFont typeface="Symbol" charset="2"/>
              <a:buChar char="-"/>
            </a:pPr>
            <a:endParaRPr lang="en-US" sz="1600" i="1" dirty="0">
              <a:solidFill>
                <a:srgbClr val="EBF1DE"/>
              </a:solidFill>
              <a:latin typeface="MetaPlus-Normal"/>
            </a:endParaRPr>
          </a:p>
          <a:p>
            <a:pPr marL="742950" lvl="1" indent="-285750">
              <a:spcBef>
                <a:spcPct val="20000"/>
              </a:spcBef>
              <a:buFont typeface="Symbol" charset="2"/>
              <a:buChar char="-"/>
            </a:pPr>
            <a:r>
              <a:rPr lang="en-US" sz="1600" i="1" dirty="0">
                <a:solidFill>
                  <a:srgbClr val="EBF1DE"/>
                </a:solidFill>
                <a:latin typeface="MetaPlus-Normal"/>
              </a:rPr>
              <a:t>40 l hopper with plastic safety lid</a:t>
            </a:r>
          </a:p>
          <a:p>
            <a:pPr marL="742950" lvl="1" indent="-285750">
              <a:spcBef>
                <a:spcPct val="20000"/>
              </a:spcBef>
              <a:buFont typeface="Symbol" charset="2"/>
              <a:buChar char="-"/>
            </a:pPr>
            <a:endParaRPr lang="en-US" sz="1600" i="1" dirty="0">
              <a:solidFill>
                <a:srgbClr val="EBF1DE"/>
              </a:solidFill>
              <a:latin typeface="MetaPlus-Normal"/>
            </a:endParaRPr>
          </a:p>
          <a:p>
            <a:pPr marL="742950" lvl="1" indent="-285750">
              <a:spcBef>
                <a:spcPct val="20000"/>
              </a:spcBef>
              <a:buFont typeface="Symbol" charset="2"/>
              <a:buChar char="-"/>
            </a:pPr>
            <a:r>
              <a:rPr lang="en-US" sz="1600" i="1" dirty="0">
                <a:solidFill>
                  <a:srgbClr val="EBF1DE"/>
                </a:solidFill>
                <a:latin typeface="MetaPlus-Normal"/>
              </a:rPr>
              <a:t>100l hopper, one-piece </a:t>
            </a:r>
          </a:p>
          <a:p>
            <a:pPr marL="742950" lvl="1" indent="-285750">
              <a:spcBef>
                <a:spcPct val="20000"/>
              </a:spcBef>
              <a:buFont typeface="Symbol" charset="2"/>
              <a:buChar char="-"/>
            </a:pPr>
            <a:endParaRPr lang="en-US" sz="1600" i="1" dirty="0">
              <a:solidFill>
                <a:srgbClr val="EBF1DE"/>
              </a:solidFill>
              <a:latin typeface="MetaPlus-Normal"/>
            </a:endParaRPr>
          </a:p>
          <a:p>
            <a:pPr marL="742950" lvl="1" indent="-285750">
              <a:spcBef>
                <a:spcPct val="20000"/>
              </a:spcBef>
              <a:buFont typeface="Symbol" charset="2"/>
              <a:buChar char="-"/>
            </a:pPr>
            <a:r>
              <a:rPr lang="en-US" sz="1600" i="1" dirty="0">
                <a:solidFill>
                  <a:srgbClr val="EBF1DE"/>
                </a:solidFill>
                <a:latin typeface="MetaPlus-Normal"/>
              </a:rPr>
              <a:t>250l hopper, one-piece for external feeding </a:t>
            </a:r>
          </a:p>
          <a:p>
            <a:pPr marL="742950" lvl="1" indent="-285750">
              <a:spcBef>
                <a:spcPct val="20000"/>
              </a:spcBef>
              <a:buFont typeface="Symbol" charset="2"/>
              <a:buChar char="-"/>
            </a:pPr>
            <a:endParaRPr lang="en-US" sz="1600" i="1" dirty="0">
              <a:solidFill>
                <a:srgbClr val="EBF1DE"/>
              </a:solidFill>
              <a:latin typeface="MetaPlus-Normal"/>
            </a:endParaRPr>
          </a:p>
          <a:p>
            <a:pPr marL="742950" lvl="1" indent="-285750">
              <a:spcBef>
                <a:spcPct val="20000"/>
              </a:spcBef>
              <a:buFont typeface="Symbol" charset="2"/>
              <a:buChar char="-"/>
            </a:pPr>
            <a:r>
              <a:rPr lang="en-US" sz="1600" i="1" dirty="0">
                <a:solidFill>
                  <a:srgbClr val="EBF1DE"/>
                </a:solidFill>
                <a:latin typeface="MetaPlus-Normal"/>
              </a:rPr>
              <a:t>Linking gear box fixed, can be </a:t>
            </a:r>
            <a:r>
              <a:rPr lang="en-US" sz="1600" i="1" dirty="0" err="1">
                <a:solidFill>
                  <a:srgbClr val="EBF1DE"/>
                </a:solidFill>
                <a:latin typeface="MetaPlus-Normal"/>
              </a:rPr>
              <a:t>swivelled</a:t>
            </a:r>
            <a:r>
              <a:rPr lang="en-US" sz="1600" i="1" dirty="0">
                <a:solidFill>
                  <a:srgbClr val="EBF1DE"/>
                </a:solidFill>
                <a:latin typeface="MetaPlus-Normal"/>
              </a:rPr>
              <a:t> in from above</a:t>
            </a:r>
          </a:p>
          <a:p>
            <a:pPr marL="742950" lvl="1" indent="-285750">
              <a:spcBef>
                <a:spcPct val="20000"/>
              </a:spcBef>
              <a:buFont typeface="Symbol" charset="2"/>
              <a:buChar char="-"/>
            </a:pPr>
            <a:endParaRPr lang="en-US" sz="1600" i="1" dirty="0">
              <a:solidFill>
                <a:srgbClr val="EBF1DE"/>
              </a:solidFill>
              <a:latin typeface="MetaPlus-Normal"/>
            </a:endParaRPr>
          </a:p>
          <a:p>
            <a:pPr marL="742950" lvl="1" indent="-285750">
              <a:spcBef>
                <a:spcPct val="20000"/>
              </a:spcBef>
              <a:buFont typeface="Symbol" charset="2"/>
              <a:buChar char="-"/>
            </a:pPr>
            <a:r>
              <a:rPr lang="en-US" sz="1600" i="1" dirty="0">
                <a:solidFill>
                  <a:srgbClr val="EBF1DE"/>
                </a:solidFill>
                <a:latin typeface="MetaPlus-Normal"/>
              </a:rPr>
              <a:t>Chassis</a:t>
            </a:r>
          </a:p>
          <a:p>
            <a:pPr marL="742950" lvl="1" indent="-285750">
              <a:spcBef>
                <a:spcPct val="20000"/>
              </a:spcBef>
              <a:buFont typeface="Symbol" charset="2"/>
              <a:buChar char="-"/>
            </a:pPr>
            <a:endParaRPr lang="en-US" sz="1600" i="1" dirty="0">
              <a:solidFill>
                <a:srgbClr val="EBF1DE"/>
              </a:solidFill>
              <a:latin typeface="MetaPlus-Normal"/>
            </a:endParaRPr>
          </a:p>
          <a:p>
            <a:pPr marL="742950" lvl="1" indent="-285750">
              <a:spcBef>
                <a:spcPct val="20000"/>
              </a:spcBef>
              <a:buFont typeface="Symbol" charset="2"/>
              <a:buChar char="-"/>
            </a:pPr>
            <a:r>
              <a:rPr lang="en-US" sz="1600" i="1" dirty="0">
                <a:solidFill>
                  <a:srgbClr val="EBF1DE"/>
                </a:solidFill>
                <a:latin typeface="MetaPlus-Normal"/>
              </a:rPr>
              <a:t>Conveyor system for hot filling</a:t>
            </a:r>
          </a:p>
          <a:p>
            <a:pPr marL="742950" lvl="1" indent="-285750">
              <a:spcBef>
                <a:spcPct val="20000"/>
              </a:spcBef>
              <a:buFont typeface="Symbol" charset="2"/>
              <a:buChar char="-"/>
            </a:pPr>
            <a:endParaRPr lang="en-US" sz="1600" i="1" dirty="0">
              <a:solidFill>
                <a:srgbClr val="EBF1DE"/>
              </a:solidFill>
              <a:latin typeface="MetaPlus-Normal"/>
            </a:endParaRPr>
          </a:p>
          <a:p>
            <a:pPr marL="742950" lvl="1" indent="-285750">
              <a:spcBef>
                <a:spcPct val="20000"/>
              </a:spcBef>
              <a:buFont typeface="Symbol" charset="2"/>
              <a:buChar char="-"/>
            </a:pPr>
            <a:r>
              <a:rPr lang="en-US" sz="1600" i="1" dirty="0">
                <a:solidFill>
                  <a:srgbClr val="EBF1DE"/>
                </a:solidFill>
                <a:latin typeface="MetaPlus-Normal"/>
              </a:rPr>
              <a:t>Conveyor system for hot and cold filling Installation only at the factory or by VEMAG Service </a:t>
            </a:r>
            <a:r>
              <a:rPr lang="de-DE" sz="1600" i="1" dirty="0">
                <a:solidFill>
                  <a:srgbClr val="EBF1DE"/>
                </a:solidFill>
                <a:latin typeface="MetaPlus-Normal"/>
              </a:rPr>
              <a:t>  </a:t>
            </a:r>
          </a:p>
          <a:p>
            <a:pPr marL="742950" lvl="1" indent="-285750">
              <a:spcBef>
                <a:spcPct val="20000"/>
              </a:spcBef>
              <a:buFont typeface="Symbol" charset="2"/>
              <a:buChar char="-"/>
            </a:pPr>
            <a:endParaRPr lang="de-DE" sz="1600" i="1" dirty="0">
              <a:solidFill>
                <a:srgbClr val="EBF1DE"/>
              </a:solidFill>
              <a:latin typeface="MetaPlus-Normal"/>
            </a:endParaRPr>
          </a:p>
        </p:txBody>
      </p:sp>
      <p:sp>
        <p:nvSpPr>
          <p:cNvPr id="2" name="Pfeil nach rechts 1"/>
          <p:cNvSpPr/>
          <p:nvPr/>
        </p:nvSpPr>
        <p:spPr>
          <a:xfrm>
            <a:off x="2444435" y="1267485"/>
            <a:ext cx="449685" cy="1086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631" y="3116043"/>
            <a:ext cx="2816596" cy="2042337"/>
          </a:xfrm>
          <a:prstGeom prst="rect">
            <a:avLst/>
          </a:prstGeom>
        </p:spPr>
      </p:pic>
      <p:sp>
        <p:nvSpPr>
          <p:cNvPr id="6" name="Pfeil nach rechts 5"/>
          <p:cNvSpPr/>
          <p:nvPr/>
        </p:nvSpPr>
        <p:spPr>
          <a:xfrm>
            <a:off x="5985327" y="4150658"/>
            <a:ext cx="1640541" cy="1613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521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de-DE" dirty="0"/>
          </a:p>
          <a:p>
            <a:pPr marL="0" lvl="0" indent="0">
              <a:buNone/>
            </a:pPr>
            <a:endParaRPr lang="de-DE" dirty="0"/>
          </a:p>
          <a:p>
            <a:pPr lvl="0"/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Robby  </a:t>
            </a:r>
            <a:r>
              <a:rPr lang="de-DE" sz="2400" dirty="0" err="1"/>
              <a:t>Applications</a:t>
            </a:r>
            <a:endParaRPr lang="de-DE" sz="2400" dirty="0"/>
          </a:p>
        </p:txBody>
      </p:sp>
      <p:pic>
        <p:nvPicPr>
          <p:cNvPr id="7" name="Picture 6" descr="\\Ntvemag\marketing\Bilder\Aktuelles\DP3\01.11.11\IMG_248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78" y="1275249"/>
            <a:ext cx="1837792" cy="1400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 descr="\\Ntvemag\marketing\Bilder\Aktuelles\DP3\01.11.11\IMG_248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7112" y="1300857"/>
            <a:ext cx="1879930" cy="1375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44256" y="1300857"/>
            <a:ext cx="1985539" cy="1375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0008" y="1300857"/>
            <a:ext cx="2062535" cy="1375023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638655" y="2906233"/>
            <a:ext cx="1650889" cy="38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</a:t>
            </a:r>
            <a:r>
              <a:rPr lang="de-DE" dirty="0">
                <a:solidFill>
                  <a:schemeClr val="bg1"/>
                </a:solidFill>
              </a:rPr>
              <a:t>DHV937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451632" y="2884081"/>
            <a:ext cx="1650889" cy="38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</a:t>
            </a:r>
            <a:r>
              <a:rPr lang="de-DE" dirty="0">
                <a:solidFill>
                  <a:schemeClr val="bg1"/>
                </a:solidFill>
              </a:rPr>
              <a:t>LPV802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264609" y="2862816"/>
            <a:ext cx="1650889" cy="38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</a:t>
            </a:r>
            <a:r>
              <a:rPr lang="de-DE" dirty="0">
                <a:solidFill>
                  <a:schemeClr val="bg1"/>
                </a:solidFill>
              </a:rPr>
              <a:t>DHV815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8985830" y="2884081"/>
            <a:ext cx="1650889" cy="38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</a:t>
            </a:r>
            <a:r>
              <a:rPr lang="de-DE" dirty="0">
                <a:solidFill>
                  <a:schemeClr val="bg1"/>
                </a:solidFill>
              </a:rPr>
              <a:t>BC237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443988" y="4641489"/>
            <a:ext cx="209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Can </a:t>
            </a:r>
            <a:r>
              <a:rPr lang="de-DE" dirty="0" err="1">
                <a:solidFill>
                  <a:schemeClr val="bg1"/>
                </a:solidFill>
              </a:rPr>
              <a:t>filling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horn</a:t>
            </a:r>
            <a:r>
              <a:rPr lang="de-DE" dirty="0">
                <a:solidFill>
                  <a:schemeClr val="bg1"/>
                </a:solidFill>
              </a:rPr>
              <a:t> 908 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566153" y="4673769"/>
            <a:ext cx="165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    MSF 931 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378906" y="4641489"/>
            <a:ext cx="165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    MPF818 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9101590" y="4608742"/>
            <a:ext cx="165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    MCO818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407" y="3307684"/>
            <a:ext cx="1810463" cy="123546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043" y="3352251"/>
            <a:ext cx="1879930" cy="122519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4256" y="3352251"/>
            <a:ext cx="1985539" cy="122519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0006" y="3340844"/>
            <a:ext cx="2062535" cy="123546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407" y="5076590"/>
            <a:ext cx="1087627" cy="1235460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1861149" y="5173725"/>
            <a:ext cx="1650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    All</a:t>
            </a:r>
          </a:p>
          <a:p>
            <a:r>
              <a:rPr lang="de-DE" dirty="0">
                <a:solidFill>
                  <a:schemeClr val="bg1"/>
                </a:solidFill>
              </a:rPr>
              <a:t>Clipping </a:t>
            </a:r>
            <a:r>
              <a:rPr lang="de-DE" dirty="0" err="1">
                <a:solidFill>
                  <a:schemeClr val="bg1"/>
                </a:solidFill>
              </a:rPr>
              <a:t>machines</a:t>
            </a:r>
            <a:r>
              <a:rPr lang="de-DE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7" name="Interaktive Schaltfläche: Start 26">
            <a:hlinkClick r:id="rId12" action="ppaction://hlinksldjump" highlightClick="1"/>
          </p:cNvPr>
          <p:cNvSpPr/>
          <p:nvPr/>
        </p:nvSpPr>
        <p:spPr>
          <a:xfrm>
            <a:off x="11306240" y="5697415"/>
            <a:ext cx="405114" cy="411558"/>
          </a:xfrm>
          <a:prstGeom prst="actionButtonHome">
            <a:avLst/>
          </a:prstGeom>
          <a:solidFill>
            <a:srgbClr val="006600"/>
          </a:solidFill>
          <a:ln>
            <a:solidFill>
              <a:srgbClr val="99C7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18147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196901"/>
            <a:ext cx="10972800" cy="648024"/>
          </a:xfrm>
        </p:spPr>
        <p:txBody>
          <a:bodyPr/>
          <a:lstStyle/>
          <a:p>
            <a:r>
              <a:rPr lang="de-DE" sz="3600" dirty="0"/>
              <a:t>VEMAG</a:t>
            </a:r>
            <a:br>
              <a:rPr lang="de-DE" sz="3600" dirty="0"/>
            </a:br>
            <a:endParaRPr lang="de-DE" sz="3600" dirty="0"/>
          </a:p>
        </p:txBody>
      </p:sp>
      <p:sp>
        <p:nvSpPr>
          <p:cNvPr id="4" name="Titel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r>
              <a:rPr lang="de-DE" sz="9600" dirty="0"/>
              <a:t>DP6</a:t>
            </a:r>
            <a:br>
              <a:rPr lang="de-DE" sz="3600" dirty="0"/>
            </a:b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406583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DP6 Basic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1"/>
            <a:r>
              <a:rPr lang="en-US" dirty="0"/>
              <a:t>Filling capacity up to 2.7 t/h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8-chamber rotor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12" touch screen control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drive motor 3,5 kW servo motor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hopper size 250 l one piece</a:t>
            </a:r>
          </a:p>
          <a:p>
            <a:pPr lvl="1"/>
            <a:endParaRPr lang="de-DE" dirty="0"/>
          </a:p>
          <a:p>
            <a:pPr lvl="1"/>
            <a:r>
              <a:rPr lang="en-US" dirty="0"/>
              <a:t>Filling / linking / portioning of all types of sausages with DHV or clipping machines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Medium sized businesses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Koex</a:t>
            </a:r>
            <a:r>
              <a:rPr lang="en-US" dirty="0"/>
              <a:t>-B machine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Convenience BC237, filling head 981</a:t>
            </a:r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9EACFF0-071A-8D27-C261-BA8E64D87D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348" y="1150219"/>
            <a:ext cx="5931718" cy="455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99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VEMAG">
      <a:dk1>
        <a:sysClr val="windowText" lastClr="000000"/>
      </a:dk1>
      <a:lt1>
        <a:sysClr val="window" lastClr="FFFFFF"/>
      </a:lt1>
      <a:dk2>
        <a:srgbClr val="D5D1B6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D5D1B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1032</Words>
  <Application>Microsoft Office PowerPoint</Application>
  <PresentationFormat>Breitbild</PresentationFormat>
  <Paragraphs>454</Paragraphs>
  <Slides>31</Slides>
  <Notes>22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9" baseType="lpstr">
      <vt:lpstr>Arial</vt:lpstr>
      <vt:lpstr>Calibri</vt:lpstr>
      <vt:lpstr>Meta-Normal</vt:lpstr>
      <vt:lpstr>MetaPlus-Medium</vt:lpstr>
      <vt:lpstr>MetaPlus-Normal</vt:lpstr>
      <vt:lpstr>Symbol</vt:lpstr>
      <vt:lpstr>Wingdings</vt:lpstr>
      <vt:lpstr>Office-Design</vt:lpstr>
      <vt:lpstr>VEMAG </vt:lpstr>
      <vt:lpstr>Small and medium sized filling machines</vt:lpstr>
      <vt:lpstr>VEMAG </vt:lpstr>
      <vt:lpstr>VEMAG </vt:lpstr>
      <vt:lpstr>Robby</vt:lpstr>
      <vt:lpstr>Robby Optionen </vt:lpstr>
      <vt:lpstr>Robby  Applications</vt:lpstr>
      <vt:lpstr>VEMAG </vt:lpstr>
      <vt:lpstr>DP6 Basic</vt:lpstr>
      <vt:lpstr>DP6 Optionen </vt:lpstr>
      <vt:lpstr>DP6 Anwendungen </vt:lpstr>
      <vt:lpstr>VEMAG </vt:lpstr>
      <vt:lpstr>VEMAG </vt:lpstr>
      <vt:lpstr>Sausage-Linker</vt:lpstr>
      <vt:lpstr>Sausage-Linker - Options </vt:lpstr>
      <vt:lpstr>Sausage-Linker </vt:lpstr>
      <vt:lpstr>VEMAG </vt:lpstr>
      <vt:lpstr>HP1 Variants</vt:lpstr>
      <vt:lpstr>HP1 - Basismaschine</vt:lpstr>
      <vt:lpstr>HP1 – Must haves</vt:lpstr>
      <vt:lpstr>HP1 – Must haves</vt:lpstr>
      <vt:lpstr>HP1 – Options</vt:lpstr>
      <vt:lpstr>HP1 Anwendungen </vt:lpstr>
      <vt:lpstr>VEMAG </vt:lpstr>
      <vt:lpstr>Robot 500 Typ 174</vt:lpstr>
      <vt:lpstr>Robot 500 Typ 174 Models </vt:lpstr>
      <vt:lpstr>Robot 500 Typ 174 Basics  </vt:lpstr>
      <vt:lpstr>Robot 500 Typ 174 Options  </vt:lpstr>
      <vt:lpstr>Robot 500 Typ 174 Options  </vt:lpstr>
      <vt:lpstr>Robot 500   Applications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Jens.Hauschildt@VEMAG.de</dc:creator>
  <cp:lastModifiedBy>Haase, Joana</cp:lastModifiedBy>
  <cp:revision>300</cp:revision>
  <dcterms:created xsi:type="dcterms:W3CDTF">2016-10-28T13:36:37Z</dcterms:created>
  <dcterms:modified xsi:type="dcterms:W3CDTF">2023-06-28T07:01:02Z</dcterms:modified>
</cp:coreProperties>
</file>